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4" r:id="rId2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49F"/>
    <a:srgbClr val="BA4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4" autoAdjust="0"/>
    <p:restoredTop sz="84978" autoAdjust="0"/>
  </p:normalViewPr>
  <p:slideViewPr>
    <p:cSldViewPr snapToGrid="0">
      <p:cViewPr varScale="1">
        <p:scale>
          <a:sx n="69" d="100"/>
          <a:sy n="69" d="100"/>
        </p:scale>
        <p:origin x="12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424175-D4FD-41D3-9DEE-E8BB578557B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1F2E392-B619-4D68-A26C-64A7C4A36669}">
      <dgm:prSet phldrT="[Text]" custT="1"/>
      <dgm:spPr>
        <a:solidFill>
          <a:schemeClr val="tx1"/>
        </a:solidFill>
      </dgm:spPr>
      <dgm:t>
        <a:bodyPr/>
        <a:lstStyle/>
        <a:p>
          <a:r>
            <a:rPr lang="en-GB" sz="800" dirty="0"/>
            <a:t>Milo</a:t>
          </a:r>
        </a:p>
      </dgm:t>
    </dgm:pt>
    <dgm:pt modelId="{909BE36F-4CE1-40C6-81E3-7734F989CCBD}" type="parTrans" cxnId="{36D0278F-027C-49F7-B5DD-D1E2A77EC998}">
      <dgm:prSet/>
      <dgm:spPr/>
      <dgm:t>
        <a:bodyPr/>
        <a:lstStyle/>
        <a:p>
          <a:endParaRPr lang="en-GB"/>
        </a:p>
      </dgm:t>
    </dgm:pt>
    <dgm:pt modelId="{4573F215-AF55-4FA3-9F52-12C3E811943D}" type="sibTrans" cxnId="{36D0278F-027C-49F7-B5DD-D1E2A77EC998}">
      <dgm:prSet/>
      <dgm:spPr/>
      <dgm:t>
        <a:bodyPr/>
        <a:lstStyle/>
        <a:p>
          <a:endParaRPr lang="en-GB"/>
        </a:p>
      </dgm:t>
    </dgm:pt>
    <dgm:pt modelId="{BC2F44D6-138D-4080-99A1-F9CFFDA4D26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800" dirty="0"/>
            <a:t>Tania</a:t>
          </a:r>
        </a:p>
      </dgm:t>
    </dgm:pt>
    <dgm:pt modelId="{F298BBE5-D367-47E5-AABF-F3B5F8BA7119}" type="parTrans" cxnId="{2A338B93-D9D0-4233-8ABE-4A701804E555}">
      <dgm:prSet/>
      <dgm:spPr/>
      <dgm:t>
        <a:bodyPr/>
        <a:lstStyle/>
        <a:p>
          <a:endParaRPr lang="en-GB"/>
        </a:p>
      </dgm:t>
    </dgm:pt>
    <dgm:pt modelId="{DCF28101-2A89-4EC8-8226-FCF680304EFA}" type="sibTrans" cxnId="{2A338B93-D9D0-4233-8ABE-4A701804E555}">
      <dgm:prSet/>
      <dgm:spPr/>
      <dgm:t>
        <a:bodyPr/>
        <a:lstStyle/>
        <a:p>
          <a:endParaRPr lang="en-GB"/>
        </a:p>
      </dgm:t>
    </dgm:pt>
    <dgm:pt modelId="{2247EE4B-D13D-47E3-889B-AF2F8B0838F8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800" dirty="0"/>
            <a:t>Frankie</a:t>
          </a:r>
        </a:p>
      </dgm:t>
    </dgm:pt>
    <dgm:pt modelId="{EA02AF9C-9E28-49C2-AED7-F3390BF9E041}" type="parTrans" cxnId="{86228A08-5104-40AD-8898-C3CD5BE81CD1}">
      <dgm:prSet/>
      <dgm:spPr/>
      <dgm:t>
        <a:bodyPr/>
        <a:lstStyle/>
        <a:p>
          <a:endParaRPr lang="en-GB"/>
        </a:p>
      </dgm:t>
    </dgm:pt>
    <dgm:pt modelId="{2A38B5FB-041D-493C-AD6B-259E396A9B5C}" type="sibTrans" cxnId="{86228A08-5104-40AD-8898-C3CD5BE81CD1}">
      <dgm:prSet/>
      <dgm:spPr/>
      <dgm:t>
        <a:bodyPr/>
        <a:lstStyle/>
        <a:p>
          <a:endParaRPr lang="en-GB"/>
        </a:p>
      </dgm:t>
    </dgm:pt>
    <dgm:pt modelId="{C0AE7DF9-DEC8-4464-8F82-C320DCA924F3}">
      <dgm:prSet phldrT="[Text]" custT="1"/>
      <dgm:spPr>
        <a:solidFill>
          <a:srgbClr val="7030A0"/>
        </a:solidFill>
      </dgm:spPr>
      <dgm:t>
        <a:bodyPr/>
        <a:lstStyle/>
        <a:p>
          <a:r>
            <a:rPr lang="en-GB" sz="800" dirty="0"/>
            <a:t>Katie</a:t>
          </a:r>
        </a:p>
      </dgm:t>
    </dgm:pt>
    <dgm:pt modelId="{FEA65C1B-5CC7-410D-8301-4E1A0425EC12}" type="parTrans" cxnId="{C14C821E-CFE1-435A-A73C-3D763B81F770}">
      <dgm:prSet/>
      <dgm:spPr/>
      <dgm:t>
        <a:bodyPr/>
        <a:lstStyle/>
        <a:p>
          <a:endParaRPr lang="en-GB"/>
        </a:p>
      </dgm:t>
    </dgm:pt>
    <dgm:pt modelId="{602DAB35-8FBC-46D7-9E12-24B5EEDA686D}" type="sibTrans" cxnId="{C14C821E-CFE1-435A-A73C-3D763B81F770}">
      <dgm:prSet/>
      <dgm:spPr/>
      <dgm:t>
        <a:bodyPr/>
        <a:lstStyle/>
        <a:p>
          <a:endParaRPr lang="en-GB"/>
        </a:p>
      </dgm:t>
    </dgm:pt>
    <dgm:pt modelId="{30C1187C-1848-4136-8FC0-10B67AD3ABE7}">
      <dgm:prSet phldrT="[Text]" custT="1"/>
      <dgm:spPr>
        <a:solidFill>
          <a:srgbClr val="BA4E9E"/>
        </a:solidFill>
      </dgm:spPr>
      <dgm:t>
        <a:bodyPr/>
        <a:lstStyle/>
        <a:p>
          <a:r>
            <a:rPr lang="en-GB" sz="800" dirty="0"/>
            <a:t>Joanna</a:t>
          </a:r>
        </a:p>
      </dgm:t>
    </dgm:pt>
    <dgm:pt modelId="{258F17BE-4B75-41BA-8706-EE6C26C787F4}" type="parTrans" cxnId="{2EA89DBA-9C01-435A-B536-1AB5AB010463}">
      <dgm:prSet/>
      <dgm:spPr/>
      <dgm:t>
        <a:bodyPr/>
        <a:lstStyle/>
        <a:p>
          <a:endParaRPr lang="en-GB"/>
        </a:p>
      </dgm:t>
    </dgm:pt>
    <dgm:pt modelId="{79338873-887C-447A-901F-F08E9EA249E4}" type="sibTrans" cxnId="{2EA89DBA-9C01-435A-B536-1AB5AB010463}">
      <dgm:prSet/>
      <dgm:spPr/>
      <dgm:t>
        <a:bodyPr/>
        <a:lstStyle/>
        <a:p>
          <a:endParaRPr lang="en-GB"/>
        </a:p>
      </dgm:t>
    </dgm:pt>
    <dgm:pt modelId="{E37E70ED-C228-4507-AFBF-ABBC32EF2DB3}">
      <dgm:prSet phldrT="[Text]" custT="1"/>
      <dgm:spPr>
        <a:solidFill>
          <a:srgbClr val="C00000"/>
        </a:solidFill>
      </dgm:spPr>
      <dgm:t>
        <a:bodyPr/>
        <a:lstStyle/>
        <a:p>
          <a:r>
            <a:rPr lang="en-GB" sz="800" dirty="0"/>
            <a:t>Ali</a:t>
          </a:r>
        </a:p>
      </dgm:t>
    </dgm:pt>
    <dgm:pt modelId="{8D8FE4CB-9263-4B0A-BEF9-55E389848949}" type="parTrans" cxnId="{5B350CE5-7ADA-4E07-8F78-C4C1268E939A}">
      <dgm:prSet/>
      <dgm:spPr/>
      <dgm:t>
        <a:bodyPr/>
        <a:lstStyle/>
        <a:p>
          <a:endParaRPr lang="en-GB"/>
        </a:p>
      </dgm:t>
    </dgm:pt>
    <dgm:pt modelId="{FEF05ABE-6978-4CA5-808E-F5D45DFAD849}" type="sibTrans" cxnId="{5B350CE5-7ADA-4E07-8F78-C4C1268E939A}">
      <dgm:prSet/>
      <dgm:spPr/>
      <dgm:t>
        <a:bodyPr/>
        <a:lstStyle/>
        <a:p>
          <a:endParaRPr lang="en-GB"/>
        </a:p>
      </dgm:t>
    </dgm:pt>
    <dgm:pt modelId="{9C0EAA2B-BB0D-4875-9C4F-5D749941E3C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GB" sz="800" dirty="0"/>
            <a:t>Marian</a:t>
          </a:r>
        </a:p>
      </dgm:t>
    </dgm:pt>
    <dgm:pt modelId="{9ACFA338-FE0A-4374-95CA-723D16059E52}" type="parTrans" cxnId="{418B5C5F-82E3-460E-B6A4-C655367AF2A8}">
      <dgm:prSet/>
      <dgm:spPr/>
      <dgm:t>
        <a:bodyPr/>
        <a:lstStyle/>
        <a:p>
          <a:endParaRPr lang="en-GB"/>
        </a:p>
      </dgm:t>
    </dgm:pt>
    <dgm:pt modelId="{DF09212C-E9E1-444C-9A73-B1F359CF4E20}" type="sibTrans" cxnId="{418B5C5F-82E3-460E-B6A4-C655367AF2A8}">
      <dgm:prSet/>
      <dgm:spPr/>
      <dgm:t>
        <a:bodyPr/>
        <a:lstStyle/>
        <a:p>
          <a:endParaRPr lang="en-GB"/>
        </a:p>
      </dgm:t>
    </dgm:pt>
    <dgm:pt modelId="{A0A5F479-73AB-4D6F-AACA-D6CD23117048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sz="800" dirty="0"/>
            <a:t>Ellie</a:t>
          </a:r>
        </a:p>
      </dgm:t>
    </dgm:pt>
    <dgm:pt modelId="{CAD5F4F7-B46F-4257-84E4-49062FF1AE97}" type="parTrans" cxnId="{64DE1A97-4F87-4B79-9596-242BAF0B5396}">
      <dgm:prSet/>
      <dgm:spPr/>
      <dgm:t>
        <a:bodyPr/>
        <a:lstStyle/>
        <a:p>
          <a:endParaRPr lang="en-GB"/>
        </a:p>
      </dgm:t>
    </dgm:pt>
    <dgm:pt modelId="{01F48B99-611D-49C8-AE38-F485A223E953}" type="sibTrans" cxnId="{64DE1A97-4F87-4B79-9596-242BAF0B5396}">
      <dgm:prSet/>
      <dgm:spPr/>
      <dgm:t>
        <a:bodyPr/>
        <a:lstStyle/>
        <a:p>
          <a:endParaRPr lang="en-GB"/>
        </a:p>
      </dgm:t>
    </dgm:pt>
    <dgm:pt modelId="{C0559BD1-6751-4D01-A2C1-D813D5336D76}">
      <dgm:prSet phldrT="[Text]" custT="1"/>
      <dgm:spPr>
        <a:solidFill>
          <a:srgbClr val="7030A0"/>
        </a:solidFill>
      </dgm:spPr>
      <dgm:t>
        <a:bodyPr/>
        <a:lstStyle/>
        <a:p>
          <a:r>
            <a:rPr lang="en-GB" sz="800" dirty="0"/>
            <a:t>Pedro</a:t>
          </a:r>
        </a:p>
      </dgm:t>
    </dgm:pt>
    <dgm:pt modelId="{4877A8BE-CD32-40F5-89E4-05D4706EECAD}" type="parTrans" cxnId="{9837A240-BF62-4676-9DCD-475BF7B0FCB5}">
      <dgm:prSet/>
      <dgm:spPr/>
      <dgm:t>
        <a:bodyPr/>
        <a:lstStyle/>
        <a:p>
          <a:endParaRPr lang="en-GB"/>
        </a:p>
      </dgm:t>
    </dgm:pt>
    <dgm:pt modelId="{4A433435-37A6-4C37-9B58-315A84658EB3}" type="sibTrans" cxnId="{9837A240-BF62-4676-9DCD-475BF7B0FCB5}">
      <dgm:prSet/>
      <dgm:spPr/>
      <dgm:t>
        <a:bodyPr/>
        <a:lstStyle/>
        <a:p>
          <a:endParaRPr lang="en-GB"/>
        </a:p>
      </dgm:t>
    </dgm:pt>
    <dgm:pt modelId="{8C650F70-5C76-4492-AD7F-A44FB3752D4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GB" sz="800" dirty="0"/>
            <a:t>Jason</a:t>
          </a:r>
        </a:p>
      </dgm:t>
    </dgm:pt>
    <dgm:pt modelId="{53B5748F-4A3A-4BAB-8EB7-BF25768C90F6}" type="parTrans" cxnId="{E14CE56A-10FC-4202-9A50-B8183316F422}">
      <dgm:prSet/>
      <dgm:spPr/>
      <dgm:t>
        <a:bodyPr/>
        <a:lstStyle/>
        <a:p>
          <a:endParaRPr lang="en-GB"/>
        </a:p>
      </dgm:t>
    </dgm:pt>
    <dgm:pt modelId="{ABD82679-4ACB-46F6-9902-E9D3E99D6A8D}" type="sibTrans" cxnId="{E14CE56A-10FC-4202-9A50-B8183316F422}">
      <dgm:prSet/>
      <dgm:spPr/>
      <dgm:t>
        <a:bodyPr/>
        <a:lstStyle/>
        <a:p>
          <a:endParaRPr lang="en-GB"/>
        </a:p>
      </dgm:t>
    </dgm:pt>
    <dgm:pt modelId="{FDABBDF5-4E23-46AC-AB1B-939C05F63F67}">
      <dgm:prSet phldrT="[Text]" custT="1"/>
      <dgm:spPr>
        <a:solidFill>
          <a:srgbClr val="002060"/>
        </a:solidFill>
      </dgm:spPr>
      <dgm:t>
        <a:bodyPr/>
        <a:lstStyle/>
        <a:p>
          <a:r>
            <a:rPr lang="en-GB" sz="800" dirty="0"/>
            <a:t>Chloe</a:t>
          </a:r>
        </a:p>
      </dgm:t>
    </dgm:pt>
    <dgm:pt modelId="{50C66AEE-00E2-446D-8F7C-58EC02D56BE4}" type="parTrans" cxnId="{ECF9727C-F208-4B0A-A894-B6110458F1A6}">
      <dgm:prSet/>
      <dgm:spPr/>
      <dgm:t>
        <a:bodyPr/>
        <a:lstStyle/>
        <a:p>
          <a:endParaRPr lang="en-GB"/>
        </a:p>
      </dgm:t>
    </dgm:pt>
    <dgm:pt modelId="{ACD2ECAE-8B67-449F-9E7D-4EFBC08A3210}" type="sibTrans" cxnId="{ECF9727C-F208-4B0A-A894-B6110458F1A6}">
      <dgm:prSet/>
      <dgm:spPr/>
      <dgm:t>
        <a:bodyPr/>
        <a:lstStyle/>
        <a:p>
          <a:endParaRPr lang="en-GB"/>
        </a:p>
      </dgm:t>
    </dgm:pt>
    <dgm:pt modelId="{D7C600E6-16C4-414C-BBC8-77BF2C031C8F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800" dirty="0"/>
            <a:t>Mo</a:t>
          </a:r>
        </a:p>
      </dgm:t>
    </dgm:pt>
    <dgm:pt modelId="{A6DB3787-8753-4C84-8ADF-9F0B08CBC5D1}" type="parTrans" cxnId="{D37D10CB-FA35-4F57-A181-E8B602A5EF4D}">
      <dgm:prSet/>
      <dgm:spPr/>
      <dgm:t>
        <a:bodyPr/>
        <a:lstStyle/>
        <a:p>
          <a:endParaRPr lang="en-GB"/>
        </a:p>
      </dgm:t>
    </dgm:pt>
    <dgm:pt modelId="{2FD0877A-60C0-4C99-81C3-137E963F3A9C}" type="sibTrans" cxnId="{D37D10CB-FA35-4F57-A181-E8B602A5EF4D}">
      <dgm:prSet/>
      <dgm:spPr/>
      <dgm:t>
        <a:bodyPr/>
        <a:lstStyle/>
        <a:p>
          <a:endParaRPr lang="en-GB"/>
        </a:p>
      </dgm:t>
    </dgm:pt>
    <dgm:pt modelId="{BFF18702-8F58-44B9-B9A0-82C224116677}">
      <dgm:prSet phldrT="[Text]" custT="1"/>
      <dgm:spPr>
        <a:solidFill>
          <a:srgbClr val="C00000"/>
        </a:solidFill>
      </dgm:spPr>
      <dgm:t>
        <a:bodyPr/>
        <a:lstStyle/>
        <a:p>
          <a:r>
            <a:rPr lang="en-GB" sz="800" dirty="0"/>
            <a:t>Kaden</a:t>
          </a:r>
        </a:p>
      </dgm:t>
    </dgm:pt>
    <dgm:pt modelId="{A8CCB426-58CE-4CCF-8154-2DA31AE3FBDB}" type="parTrans" cxnId="{B189FA5E-50D7-45FC-884E-7367D47A58B2}">
      <dgm:prSet/>
      <dgm:spPr/>
      <dgm:t>
        <a:bodyPr/>
        <a:lstStyle/>
        <a:p>
          <a:endParaRPr lang="en-GB"/>
        </a:p>
      </dgm:t>
    </dgm:pt>
    <dgm:pt modelId="{4795B225-48BD-4EC2-8FE7-D5A69378F0E4}" type="sibTrans" cxnId="{B189FA5E-50D7-45FC-884E-7367D47A58B2}">
      <dgm:prSet/>
      <dgm:spPr/>
      <dgm:t>
        <a:bodyPr/>
        <a:lstStyle/>
        <a:p>
          <a:endParaRPr lang="en-GB"/>
        </a:p>
      </dgm:t>
    </dgm:pt>
    <dgm:pt modelId="{1E4A1444-90EB-46C5-8080-F023D1AB19BD}">
      <dgm:prSet phldrT="[Text]" custT="1"/>
      <dgm:spPr>
        <a:solidFill>
          <a:srgbClr val="00B0F0"/>
        </a:solidFill>
      </dgm:spPr>
      <dgm:t>
        <a:bodyPr/>
        <a:lstStyle/>
        <a:p>
          <a:r>
            <a:rPr lang="en-GB" sz="800" dirty="0"/>
            <a:t>Danny</a:t>
          </a:r>
        </a:p>
      </dgm:t>
    </dgm:pt>
    <dgm:pt modelId="{B0EBA2A8-AA4B-406C-BC01-685629B9289E}" type="parTrans" cxnId="{9C6FC68B-4247-4FE8-84A6-2AAED39789D5}">
      <dgm:prSet/>
      <dgm:spPr/>
      <dgm:t>
        <a:bodyPr/>
        <a:lstStyle/>
        <a:p>
          <a:endParaRPr lang="en-GB"/>
        </a:p>
      </dgm:t>
    </dgm:pt>
    <dgm:pt modelId="{517EDD1D-949F-4ED8-9BAF-5760A4789170}" type="sibTrans" cxnId="{9C6FC68B-4247-4FE8-84A6-2AAED39789D5}">
      <dgm:prSet/>
      <dgm:spPr/>
      <dgm:t>
        <a:bodyPr/>
        <a:lstStyle/>
        <a:p>
          <a:endParaRPr lang="en-GB"/>
        </a:p>
      </dgm:t>
    </dgm:pt>
    <dgm:pt modelId="{D215F026-9FA4-41FF-977D-F7F5DE43B6CF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800" dirty="0"/>
            <a:t>Lauren</a:t>
          </a:r>
        </a:p>
      </dgm:t>
    </dgm:pt>
    <dgm:pt modelId="{429BB063-A793-49AF-ADD6-B1BA86DF10C3}" type="parTrans" cxnId="{7D4A9A7C-0174-4A23-84D6-8DD93B948B44}">
      <dgm:prSet/>
      <dgm:spPr/>
      <dgm:t>
        <a:bodyPr/>
        <a:lstStyle/>
        <a:p>
          <a:endParaRPr lang="en-GB"/>
        </a:p>
      </dgm:t>
    </dgm:pt>
    <dgm:pt modelId="{21FEE8BB-B431-4C51-A966-8A4307AE186F}" type="sibTrans" cxnId="{7D4A9A7C-0174-4A23-84D6-8DD93B948B44}">
      <dgm:prSet/>
      <dgm:spPr/>
      <dgm:t>
        <a:bodyPr/>
        <a:lstStyle/>
        <a:p>
          <a:endParaRPr lang="en-GB"/>
        </a:p>
      </dgm:t>
    </dgm:pt>
    <dgm:pt modelId="{853160F6-25B6-4546-BFC2-D3AF4F626970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800" dirty="0"/>
            <a:t>Elliot</a:t>
          </a:r>
        </a:p>
      </dgm:t>
    </dgm:pt>
    <dgm:pt modelId="{D03CE319-4E05-4A44-A242-816823D0D465}" type="parTrans" cxnId="{18300D48-E62F-45C7-86E3-6CF08B25F25D}">
      <dgm:prSet/>
      <dgm:spPr/>
      <dgm:t>
        <a:bodyPr/>
        <a:lstStyle/>
        <a:p>
          <a:endParaRPr lang="en-GB"/>
        </a:p>
      </dgm:t>
    </dgm:pt>
    <dgm:pt modelId="{C5BCB80D-CA0C-4145-A41F-0948F7A71617}" type="sibTrans" cxnId="{18300D48-E62F-45C7-86E3-6CF08B25F25D}">
      <dgm:prSet/>
      <dgm:spPr/>
      <dgm:t>
        <a:bodyPr/>
        <a:lstStyle/>
        <a:p>
          <a:endParaRPr lang="en-GB"/>
        </a:p>
      </dgm:t>
    </dgm:pt>
    <dgm:pt modelId="{FC7CEDBC-5FF9-4031-81B4-AF5724178810}">
      <dgm:prSet phldrT="[Text]" custT="1"/>
      <dgm:spPr>
        <a:solidFill>
          <a:srgbClr val="C00000"/>
        </a:solidFill>
      </dgm:spPr>
      <dgm:t>
        <a:bodyPr/>
        <a:lstStyle/>
        <a:p>
          <a:r>
            <a:rPr lang="en-GB" sz="800" dirty="0"/>
            <a:t>Dillon</a:t>
          </a:r>
        </a:p>
      </dgm:t>
    </dgm:pt>
    <dgm:pt modelId="{0303CF91-7F60-4E57-8A83-11ED96AC64F9}" type="parTrans" cxnId="{FCEDD1FB-14C4-46F7-A0B2-D04ACDC5B4F6}">
      <dgm:prSet/>
      <dgm:spPr/>
      <dgm:t>
        <a:bodyPr/>
        <a:lstStyle/>
        <a:p>
          <a:endParaRPr lang="en-GB"/>
        </a:p>
      </dgm:t>
    </dgm:pt>
    <dgm:pt modelId="{CFB58B8C-F4C4-4BEE-BBAC-6FE4A6A1A1FF}" type="sibTrans" cxnId="{FCEDD1FB-14C4-46F7-A0B2-D04ACDC5B4F6}">
      <dgm:prSet/>
      <dgm:spPr/>
      <dgm:t>
        <a:bodyPr/>
        <a:lstStyle/>
        <a:p>
          <a:endParaRPr lang="en-GB"/>
        </a:p>
      </dgm:t>
    </dgm:pt>
    <dgm:pt modelId="{38A79B72-4212-4ADD-9407-665A131FF68A}">
      <dgm:prSet phldrT="[Text]" custT="1"/>
      <dgm:spPr>
        <a:solidFill>
          <a:srgbClr val="E4249F"/>
        </a:solidFill>
      </dgm:spPr>
      <dgm:t>
        <a:bodyPr/>
        <a:lstStyle/>
        <a:p>
          <a:r>
            <a:rPr lang="en-GB" sz="800" dirty="0"/>
            <a:t>Gracie  </a:t>
          </a:r>
        </a:p>
      </dgm:t>
    </dgm:pt>
    <dgm:pt modelId="{F00EDB81-AA8A-4808-B2E8-08CCA69737E0}" type="parTrans" cxnId="{5D046962-1815-4659-900E-4510F2E24AB6}">
      <dgm:prSet/>
      <dgm:spPr/>
      <dgm:t>
        <a:bodyPr/>
        <a:lstStyle/>
        <a:p>
          <a:endParaRPr lang="en-GB"/>
        </a:p>
      </dgm:t>
    </dgm:pt>
    <dgm:pt modelId="{CD630712-8676-4132-81B3-955782417048}" type="sibTrans" cxnId="{5D046962-1815-4659-900E-4510F2E24AB6}">
      <dgm:prSet/>
      <dgm:spPr/>
      <dgm:t>
        <a:bodyPr/>
        <a:lstStyle/>
        <a:p>
          <a:endParaRPr lang="en-GB"/>
        </a:p>
      </dgm:t>
    </dgm:pt>
    <dgm:pt modelId="{AEB1B48D-69D8-4687-BA0B-14030C61EC02}">
      <dgm:prSet phldrT="[Text]" custT="1"/>
      <dgm:spPr>
        <a:solidFill>
          <a:srgbClr val="00B0F0"/>
        </a:solidFill>
      </dgm:spPr>
      <dgm:t>
        <a:bodyPr/>
        <a:lstStyle/>
        <a:p>
          <a:r>
            <a:rPr lang="en-GB" sz="900" dirty="0"/>
            <a:t>Vinnie</a:t>
          </a:r>
        </a:p>
      </dgm:t>
    </dgm:pt>
    <dgm:pt modelId="{83A1CE69-85CA-4316-B95F-37964080AD95}" type="parTrans" cxnId="{AF292723-431C-414A-8C9A-346343080794}">
      <dgm:prSet/>
      <dgm:spPr/>
      <dgm:t>
        <a:bodyPr/>
        <a:lstStyle/>
        <a:p>
          <a:endParaRPr lang="en-GB"/>
        </a:p>
      </dgm:t>
    </dgm:pt>
    <dgm:pt modelId="{00DA3DB6-DD54-4452-8E50-B8C3CBC270F8}" type="sibTrans" cxnId="{AF292723-431C-414A-8C9A-346343080794}">
      <dgm:prSet/>
      <dgm:spPr/>
      <dgm:t>
        <a:bodyPr/>
        <a:lstStyle/>
        <a:p>
          <a:endParaRPr lang="en-GB"/>
        </a:p>
      </dgm:t>
    </dgm:pt>
    <dgm:pt modelId="{E79F5BCB-0BA8-4BAC-9FD5-7DECEF3DDD7A}">
      <dgm:prSet phldrT="[Text]" custT="1"/>
      <dgm:spPr>
        <a:solidFill>
          <a:srgbClr val="7030A0"/>
        </a:solidFill>
      </dgm:spPr>
      <dgm:t>
        <a:bodyPr/>
        <a:lstStyle/>
        <a:p>
          <a:r>
            <a:rPr lang="en-GB" sz="800" dirty="0"/>
            <a:t>Billie</a:t>
          </a:r>
        </a:p>
      </dgm:t>
    </dgm:pt>
    <dgm:pt modelId="{06493D9C-E6C7-4ADD-B28C-586DBA638233}" type="parTrans" cxnId="{9295AF4F-8A63-4E9D-B478-113321E77D1C}">
      <dgm:prSet/>
      <dgm:spPr/>
      <dgm:t>
        <a:bodyPr/>
        <a:lstStyle/>
        <a:p>
          <a:endParaRPr lang="en-GB"/>
        </a:p>
      </dgm:t>
    </dgm:pt>
    <dgm:pt modelId="{5339FFE4-04B5-47E9-93D2-B4EA12D6B574}" type="sibTrans" cxnId="{9295AF4F-8A63-4E9D-B478-113321E77D1C}">
      <dgm:prSet/>
      <dgm:spPr/>
      <dgm:t>
        <a:bodyPr/>
        <a:lstStyle/>
        <a:p>
          <a:endParaRPr lang="en-GB"/>
        </a:p>
      </dgm:t>
    </dgm:pt>
    <dgm:pt modelId="{FD24CD8B-FC7C-4673-88E4-BC570CF4CB73}">
      <dgm:prSet phldrT="[Text]" custT="1"/>
      <dgm:spPr>
        <a:solidFill>
          <a:srgbClr val="E4249F"/>
        </a:solidFill>
      </dgm:spPr>
      <dgm:t>
        <a:bodyPr/>
        <a:lstStyle/>
        <a:p>
          <a:r>
            <a:rPr lang="en-GB" sz="800" dirty="0"/>
            <a:t>Chyna</a:t>
          </a:r>
        </a:p>
      </dgm:t>
    </dgm:pt>
    <dgm:pt modelId="{D20C60B0-308F-4F48-A6F7-8A81C32AD840}" type="parTrans" cxnId="{C55232A6-D9D0-48CD-A9AB-51FFB443F932}">
      <dgm:prSet/>
      <dgm:spPr/>
      <dgm:t>
        <a:bodyPr/>
        <a:lstStyle/>
        <a:p>
          <a:endParaRPr lang="en-GB"/>
        </a:p>
      </dgm:t>
    </dgm:pt>
    <dgm:pt modelId="{0B062498-10E7-48CF-B667-12F1F4CD2D3B}" type="sibTrans" cxnId="{C55232A6-D9D0-48CD-A9AB-51FFB443F932}">
      <dgm:prSet/>
      <dgm:spPr/>
      <dgm:t>
        <a:bodyPr/>
        <a:lstStyle/>
        <a:p>
          <a:endParaRPr lang="en-GB"/>
        </a:p>
      </dgm:t>
    </dgm:pt>
    <dgm:pt modelId="{B92387CB-A865-4E74-B751-C9EBC84E7309}">
      <dgm:prSet phldrT="[Text]" custT="1"/>
      <dgm:spPr>
        <a:solidFill>
          <a:srgbClr val="C00000"/>
        </a:solidFill>
      </dgm:spPr>
      <dgm:t>
        <a:bodyPr/>
        <a:lstStyle/>
        <a:p>
          <a:r>
            <a:rPr lang="en-GB" sz="800" dirty="0"/>
            <a:t>Jaycee</a:t>
          </a:r>
        </a:p>
      </dgm:t>
    </dgm:pt>
    <dgm:pt modelId="{8D7C445F-4A3F-4BAB-AD77-A16A0B32C256}" type="parTrans" cxnId="{A499312E-733A-494D-B375-46D2A1E31A59}">
      <dgm:prSet/>
      <dgm:spPr/>
      <dgm:t>
        <a:bodyPr/>
        <a:lstStyle/>
        <a:p>
          <a:endParaRPr lang="en-GB"/>
        </a:p>
      </dgm:t>
    </dgm:pt>
    <dgm:pt modelId="{95E8AC61-E091-4698-B22B-BADFAA4AC8D8}" type="sibTrans" cxnId="{A499312E-733A-494D-B375-46D2A1E31A59}">
      <dgm:prSet/>
      <dgm:spPr/>
      <dgm:t>
        <a:bodyPr/>
        <a:lstStyle/>
        <a:p>
          <a:endParaRPr lang="en-GB"/>
        </a:p>
      </dgm:t>
    </dgm:pt>
    <dgm:pt modelId="{A6B70E1A-755A-46F9-AC79-160E39E5365A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800" dirty="0"/>
            <a:t>Marcel</a:t>
          </a:r>
        </a:p>
      </dgm:t>
    </dgm:pt>
    <dgm:pt modelId="{5DCD6893-0BC6-40A9-8923-155B174EA91B}" type="parTrans" cxnId="{75D95771-2BD3-4A22-AEB7-EDD371FA43CE}">
      <dgm:prSet/>
      <dgm:spPr/>
      <dgm:t>
        <a:bodyPr/>
        <a:lstStyle/>
        <a:p>
          <a:endParaRPr lang="en-GB"/>
        </a:p>
      </dgm:t>
    </dgm:pt>
    <dgm:pt modelId="{EA224CEC-1FFF-4B19-A082-7BA8F9EB897D}" type="sibTrans" cxnId="{75D95771-2BD3-4A22-AEB7-EDD371FA43CE}">
      <dgm:prSet/>
      <dgm:spPr/>
      <dgm:t>
        <a:bodyPr/>
        <a:lstStyle/>
        <a:p>
          <a:endParaRPr lang="en-GB"/>
        </a:p>
      </dgm:t>
    </dgm:pt>
    <dgm:pt modelId="{04ED1D1D-A752-48A8-AFBA-DBAFF8644CD3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GB" sz="800" dirty="0"/>
            <a:t>Sam</a:t>
          </a:r>
        </a:p>
      </dgm:t>
    </dgm:pt>
    <dgm:pt modelId="{3D9C0E12-A8E4-471E-8CBF-6AA53D081452}" type="parTrans" cxnId="{7A125A65-7C97-4EEF-9947-1EFFE8CFCFA7}">
      <dgm:prSet/>
      <dgm:spPr/>
      <dgm:t>
        <a:bodyPr/>
        <a:lstStyle/>
        <a:p>
          <a:endParaRPr lang="en-GB"/>
        </a:p>
      </dgm:t>
    </dgm:pt>
    <dgm:pt modelId="{5BA1CE40-962C-4917-A6C9-FEA3B09F0143}" type="sibTrans" cxnId="{7A125A65-7C97-4EEF-9947-1EFFE8CFCFA7}">
      <dgm:prSet/>
      <dgm:spPr/>
      <dgm:t>
        <a:bodyPr/>
        <a:lstStyle/>
        <a:p>
          <a:endParaRPr lang="en-GB"/>
        </a:p>
      </dgm:t>
    </dgm:pt>
    <dgm:pt modelId="{9F99E684-4EB9-4EB7-A4E8-3789D658FBE9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sz="800" dirty="0"/>
            <a:t>Dilys</a:t>
          </a:r>
        </a:p>
      </dgm:t>
    </dgm:pt>
    <dgm:pt modelId="{322D80A4-9A64-47E6-8D84-3B3DD8876569}" type="parTrans" cxnId="{0C84007C-C7AC-41D2-9316-4F67A4B958AE}">
      <dgm:prSet/>
      <dgm:spPr/>
      <dgm:t>
        <a:bodyPr/>
        <a:lstStyle/>
        <a:p>
          <a:endParaRPr lang="en-GB"/>
        </a:p>
      </dgm:t>
    </dgm:pt>
    <dgm:pt modelId="{7C3CD8DA-1AB0-4A85-9F52-26828A7F34DD}" type="sibTrans" cxnId="{0C84007C-C7AC-41D2-9316-4F67A4B958AE}">
      <dgm:prSet/>
      <dgm:spPr/>
      <dgm:t>
        <a:bodyPr/>
        <a:lstStyle/>
        <a:p>
          <a:endParaRPr lang="en-GB"/>
        </a:p>
      </dgm:t>
    </dgm:pt>
    <dgm:pt modelId="{6B3C13EC-7B9F-4A70-A4C2-1DA7C6B9DCA9}">
      <dgm:prSet phldrT="[Text]" custT="1"/>
      <dgm:spPr>
        <a:solidFill>
          <a:srgbClr val="C00000"/>
        </a:solidFill>
      </dgm:spPr>
      <dgm:t>
        <a:bodyPr/>
        <a:lstStyle/>
        <a:p>
          <a:r>
            <a:rPr lang="en-GB" sz="800" dirty="0"/>
            <a:t>Eddie</a:t>
          </a:r>
        </a:p>
      </dgm:t>
    </dgm:pt>
    <dgm:pt modelId="{11AECCAD-CBDE-408A-B3E5-4D5311BF4F02}" type="parTrans" cxnId="{9CA7B294-185A-4A57-9D4C-85182FA1A718}">
      <dgm:prSet/>
      <dgm:spPr/>
      <dgm:t>
        <a:bodyPr/>
        <a:lstStyle/>
        <a:p>
          <a:endParaRPr lang="en-GB"/>
        </a:p>
      </dgm:t>
    </dgm:pt>
    <dgm:pt modelId="{2B0EBCB7-A38E-4D19-A9A6-942A6A5DEB9E}" type="sibTrans" cxnId="{9CA7B294-185A-4A57-9D4C-85182FA1A718}">
      <dgm:prSet/>
      <dgm:spPr/>
      <dgm:t>
        <a:bodyPr/>
        <a:lstStyle/>
        <a:p>
          <a:endParaRPr lang="en-GB"/>
        </a:p>
      </dgm:t>
    </dgm:pt>
    <dgm:pt modelId="{CE8003BA-8684-43FC-BDD0-7F9AB5B9FFB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800" dirty="0"/>
            <a:t>Dom</a:t>
          </a:r>
        </a:p>
      </dgm:t>
    </dgm:pt>
    <dgm:pt modelId="{850E63F8-D4A3-4AAB-97B7-FEDDDFEAE9AE}" type="parTrans" cxnId="{75D09FAD-F1CE-4599-B633-90D0139080E5}">
      <dgm:prSet/>
      <dgm:spPr/>
      <dgm:t>
        <a:bodyPr/>
        <a:lstStyle/>
        <a:p>
          <a:endParaRPr lang="en-GB"/>
        </a:p>
      </dgm:t>
    </dgm:pt>
    <dgm:pt modelId="{9DCB2B64-9649-4C64-8F8C-43A5AB23B11B}" type="sibTrans" cxnId="{75D09FAD-F1CE-4599-B633-90D0139080E5}">
      <dgm:prSet/>
      <dgm:spPr/>
      <dgm:t>
        <a:bodyPr/>
        <a:lstStyle/>
        <a:p>
          <a:endParaRPr lang="en-GB"/>
        </a:p>
      </dgm:t>
    </dgm:pt>
    <dgm:pt modelId="{BC9B9084-9776-4BD2-B1F8-BB40C12C714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800"/>
            <a:t>Polly</a:t>
          </a:r>
          <a:endParaRPr lang="en-GB" sz="800" dirty="0"/>
        </a:p>
      </dgm:t>
    </dgm:pt>
    <dgm:pt modelId="{391627DC-19C4-4500-B0E5-4D099767ECFF}" type="parTrans" cxnId="{214D5D0B-B740-4244-B97C-40381D1F4068}">
      <dgm:prSet/>
      <dgm:spPr/>
      <dgm:t>
        <a:bodyPr/>
        <a:lstStyle/>
        <a:p>
          <a:endParaRPr lang="en-GB"/>
        </a:p>
      </dgm:t>
    </dgm:pt>
    <dgm:pt modelId="{4C388840-3D19-47E9-A136-AC6882BF9552}" type="sibTrans" cxnId="{214D5D0B-B740-4244-B97C-40381D1F4068}">
      <dgm:prSet/>
      <dgm:spPr/>
      <dgm:t>
        <a:bodyPr/>
        <a:lstStyle/>
        <a:p>
          <a:endParaRPr lang="en-GB"/>
        </a:p>
      </dgm:t>
    </dgm:pt>
    <dgm:pt modelId="{734A9623-FC70-4508-8B4F-8281157B189C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800"/>
            <a:t>Kali</a:t>
          </a:r>
          <a:endParaRPr lang="en-GB" sz="800" dirty="0"/>
        </a:p>
      </dgm:t>
    </dgm:pt>
    <dgm:pt modelId="{8032C7CF-6E64-4777-B79D-475BF0E45401}" type="parTrans" cxnId="{681C255F-9E69-4F2E-804B-46C56FDF51B7}">
      <dgm:prSet/>
      <dgm:spPr/>
      <dgm:t>
        <a:bodyPr/>
        <a:lstStyle/>
        <a:p>
          <a:endParaRPr lang="en-GB"/>
        </a:p>
      </dgm:t>
    </dgm:pt>
    <dgm:pt modelId="{61CDF2CA-22E6-4EA8-8E1A-DC5C4D30071F}" type="sibTrans" cxnId="{681C255F-9E69-4F2E-804B-46C56FDF51B7}">
      <dgm:prSet/>
      <dgm:spPr/>
      <dgm:t>
        <a:bodyPr/>
        <a:lstStyle/>
        <a:p>
          <a:endParaRPr lang="en-GB"/>
        </a:p>
      </dgm:t>
    </dgm:pt>
    <dgm:pt modelId="{6D01E869-A51B-49C7-893A-7BD4AE642DB3}" type="pres">
      <dgm:prSet presAssocID="{F8424175-D4FD-41D3-9DEE-E8BB578557B5}" presName="cycle" presStyleCnt="0">
        <dgm:presLayoutVars>
          <dgm:dir/>
          <dgm:resizeHandles val="exact"/>
        </dgm:presLayoutVars>
      </dgm:prSet>
      <dgm:spPr/>
    </dgm:pt>
    <dgm:pt modelId="{26716BF6-429E-4108-9DAB-D61AEF4B95EF}" type="pres">
      <dgm:prSet presAssocID="{B1F2E392-B619-4D68-A26C-64A7C4A36669}" presName="node" presStyleLbl="node1" presStyleIdx="0" presStyleCnt="29">
        <dgm:presLayoutVars>
          <dgm:bulletEnabled val="1"/>
        </dgm:presLayoutVars>
      </dgm:prSet>
      <dgm:spPr/>
    </dgm:pt>
    <dgm:pt modelId="{77BD486A-D6E4-4FB2-BD1A-7F657529B58A}" type="pres">
      <dgm:prSet presAssocID="{4573F215-AF55-4FA3-9F52-12C3E811943D}" presName="sibTrans" presStyleLbl="sibTrans2D1" presStyleIdx="0" presStyleCnt="29"/>
      <dgm:spPr/>
    </dgm:pt>
    <dgm:pt modelId="{597BD012-E8A3-4A89-B257-C54513DCFFBA}" type="pres">
      <dgm:prSet presAssocID="{4573F215-AF55-4FA3-9F52-12C3E811943D}" presName="connectorText" presStyleLbl="sibTrans2D1" presStyleIdx="0" presStyleCnt="29"/>
      <dgm:spPr/>
    </dgm:pt>
    <dgm:pt modelId="{3C409D46-7BC6-4D02-95B1-9B0810A5D2D2}" type="pres">
      <dgm:prSet presAssocID="{C0AE7DF9-DEC8-4464-8F82-C320DCA924F3}" presName="node" presStyleLbl="node1" presStyleIdx="1" presStyleCnt="29">
        <dgm:presLayoutVars>
          <dgm:bulletEnabled val="1"/>
        </dgm:presLayoutVars>
      </dgm:prSet>
      <dgm:spPr/>
    </dgm:pt>
    <dgm:pt modelId="{9DB618E5-D6AB-4CD7-8A4B-BE22DD8DF925}" type="pres">
      <dgm:prSet presAssocID="{602DAB35-8FBC-46D7-9E12-24B5EEDA686D}" presName="sibTrans" presStyleLbl="sibTrans2D1" presStyleIdx="1" presStyleCnt="29"/>
      <dgm:spPr/>
    </dgm:pt>
    <dgm:pt modelId="{E7C11C66-ADE5-4333-A71E-80F293CDEFD2}" type="pres">
      <dgm:prSet presAssocID="{602DAB35-8FBC-46D7-9E12-24B5EEDA686D}" presName="connectorText" presStyleLbl="sibTrans2D1" presStyleIdx="1" presStyleCnt="29"/>
      <dgm:spPr/>
    </dgm:pt>
    <dgm:pt modelId="{3224C177-A430-4B9D-8026-AED128B632A3}" type="pres">
      <dgm:prSet presAssocID="{BC2F44D6-138D-4080-99A1-F9CFFDA4D268}" presName="node" presStyleLbl="node1" presStyleIdx="2" presStyleCnt="29">
        <dgm:presLayoutVars>
          <dgm:bulletEnabled val="1"/>
        </dgm:presLayoutVars>
      </dgm:prSet>
      <dgm:spPr/>
    </dgm:pt>
    <dgm:pt modelId="{FC59AB40-FF0E-4D19-9ED3-5D088A25888F}" type="pres">
      <dgm:prSet presAssocID="{DCF28101-2A89-4EC8-8226-FCF680304EFA}" presName="sibTrans" presStyleLbl="sibTrans2D1" presStyleIdx="2" presStyleCnt="29"/>
      <dgm:spPr/>
    </dgm:pt>
    <dgm:pt modelId="{4301EDF8-1F17-4BCC-A10C-5BB0CA15076C}" type="pres">
      <dgm:prSet presAssocID="{DCF28101-2A89-4EC8-8226-FCF680304EFA}" presName="connectorText" presStyleLbl="sibTrans2D1" presStyleIdx="2" presStyleCnt="29"/>
      <dgm:spPr/>
    </dgm:pt>
    <dgm:pt modelId="{4070AEEC-787A-45B1-A229-7C6F2308DEB6}" type="pres">
      <dgm:prSet presAssocID="{30C1187C-1848-4136-8FC0-10B67AD3ABE7}" presName="node" presStyleLbl="node1" presStyleIdx="3" presStyleCnt="29">
        <dgm:presLayoutVars>
          <dgm:bulletEnabled val="1"/>
        </dgm:presLayoutVars>
      </dgm:prSet>
      <dgm:spPr/>
    </dgm:pt>
    <dgm:pt modelId="{223DA011-A995-483F-A044-BED1AADC0799}" type="pres">
      <dgm:prSet presAssocID="{79338873-887C-447A-901F-F08E9EA249E4}" presName="sibTrans" presStyleLbl="sibTrans2D1" presStyleIdx="3" presStyleCnt="29"/>
      <dgm:spPr/>
    </dgm:pt>
    <dgm:pt modelId="{08B7C6A8-6A71-4698-9D4D-7C2284FAF4E5}" type="pres">
      <dgm:prSet presAssocID="{79338873-887C-447A-901F-F08E9EA249E4}" presName="connectorText" presStyleLbl="sibTrans2D1" presStyleIdx="3" presStyleCnt="29"/>
      <dgm:spPr/>
    </dgm:pt>
    <dgm:pt modelId="{01CD4985-6C81-4F05-A609-D67C81D09CAB}" type="pres">
      <dgm:prSet presAssocID="{2247EE4B-D13D-47E3-889B-AF2F8B0838F8}" presName="node" presStyleLbl="node1" presStyleIdx="4" presStyleCnt="29">
        <dgm:presLayoutVars>
          <dgm:bulletEnabled val="1"/>
        </dgm:presLayoutVars>
      </dgm:prSet>
      <dgm:spPr/>
    </dgm:pt>
    <dgm:pt modelId="{41190D6D-902D-4FA9-8957-50BE82594F69}" type="pres">
      <dgm:prSet presAssocID="{2A38B5FB-041D-493C-AD6B-259E396A9B5C}" presName="sibTrans" presStyleLbl="sibTrans2D1" presStyleIdx="4" presStyleCnt="29"/>
      <dgm:spPr/>
    </dgm:pt>
    <dgm:pt modelId="{2652F10E-BE86-4CA3-88EF-8D9818DA03FD}" type="pres">
      <dgm:prSet presAssocID="{2A38B5FB-041D-493C-AD6B-259E396A9B5C}" presName="connectorText" presStyleLbl="sibTrans2D1" presStyleIdx="4" presStyleCnt="29"/>
      <dgm:spPr/>
    </dgm:pt>
    <dgm:pt modelId="{59A99BA8-8619-4B0B-9E6C-78AEBD8F37BA}" type="pres">
      <dgm:prSet presAssocID="{E37E70ED-C228-4507-AFBF-ABBC32EF2DB3}" presName="node" presStyleLbl="node1" presStyleIdx="5" presStyleCnt="29">
        <dgm:presLayoutVars>
          <dgm:bulletEnabled val="1"/>
        </dgm:presLayoutVars>
      </dgm:prSet>
      <dgm:spPr/>
    </dgm:pt>
    <dgm:pt modelId="{F36E7FAE-3F4F-46AD-A230-8379BFD997C5}" type="pres">
      <dgm:prSet presAssocID="{FEF05ABE-6978-4CA5-808E-F5D45DFAD849}" presName="sibTrans" presStyleLbl="sibTrans2D1" presStyleIdx="5" presStyleCnt="29"/>
      <dgm:spPr/>
    </dgm:pt>
    <dgm:pt modelId="{C152F969-39F7-4061-A615-7DA65279356B}" type="pres">
      <dgm:prSet presAssocID="{FEF05ABE-6978-4CA5-808E-F5D45DFAD849}" presName="connectorText" presStyleLbl="sibTrans2D1" presStyleIdx="5" presStyleCnt="29"/>
      <dgm:spPr/>
    </dgm:pt>
    <dgm:pt modelId="{1C70E67E-86F9-4C20-A1ED-AFFBE8E1CB6A}" type="pres">
      <dgm:prSet presAssocID="{9C0EAA2B-BB0D-4875-9C4F-5D749941E3C0}" presName="node" presStyleLbl="node1" presStyleIdx="6" presStyleCnt="29">
        <dgm:presLayoutVars>
          <dgm:bulletEnabled val="1"/>
        </dgm:presLayoutVars>
      </dgm:prSet>
      <dgm:spPr/>
    </dgm:pt>
    <dgm:pt modelId="{94B73B4F-18A6-4052-B326-20DA409F8D89}" type="pres">
      <dgm:prSet presAssocID="{DF09212C-E9E1-444C-9A73-B1F359CF4E20}" presName="sibTrans" presStyleLbl="sibTrans2D1" presStyleIdx="6" presStyleCnt="29"/>
      <dgm:spPr/>
    </dgm:pt>
    <dgm:pt modelId="{CC93C562-F344-40A7-A93E-4197260590C8}" type="pres">
      <dgm:prSet presAssocID="{DF09212C-E9E1-444C-9A73-B1F359CF4E20}" presName="connectorText" presStyleLbl="sibTrans2D1" presStyleIdx="6" presStyleCnt="29"/>
      <dgm:spPr/>
    </dgm:pt>
    <dgm:pt modelId="{3022ACE9-6854-4A9D-892F-D4C8C14BCF81}" type="pres">
      <dgm:prSet presAssocID="{A0A5F479-73AB-4D6F-AACA-D6CD23117048}" presName="node" presStyleLbl="node1" presStyleIdx="7" presStyleCnt="29">
        <dgm:presLayoutVars>
          <dgm:bulletEnabled val="1"/>
        </dgm:presLayoutVars>
      </dgm:prSet>
      <dgm:spPr/>
    </dgm:pt>
    <dgm:pt modelId="{970301A5-9BE5-4D52-BE1C-0C1BB2EEDF43}" type="pres">
      <dgm:prSet presAssocID="{01F48B99-611D-49C8-AE38-F485A223E953}" presName="sibTrans" presStyleLbl="sibTrans2D1" presStyleIdx="7" presStyleCnt="29"/>
      <dgm:spPr/>
    </dgm:pt>
    <dgm:pt modelId="{3F7BB7E5-B438-49C8-B2F8-2AEBAF5A02B9}" type="pres">
      <dgm:prSet presAssocID="{01F48B99-611D-49C8-AE38-F485A223E953}" presName="connectorText" presStyleLbl="sibTrans2D1" presStyleIdx="7" presStyleCnt="29"/>
      <dgm:spPr/>
    </dgm:pt>
    <dgm:pt modelId="{8A1ED9B9-514A-43CB-941F-BFCF6BDFD601}" type="pres">
      <dgm:prSet presAssocID="{C0559BD1-6751-4D01-A2C1-D813D5336D76}" presName="node" presStyleLbl="node1" presStyleIdx="8" presStyleCnt="29">
        <dgm:presLayoutVars>
          <dgm:bulletEnabled val="1"/>
        </dgm:presLayoutVars>
      </dgm:prSet>
      <dgm:spPr/>
    </dgm:pt>
    <dgm:pt modelId="{E69848C8-2492-4535-950F-24F4B2018FE6}" type="pres">
      <dgm:prSet presAssocID="{4A433435-37A6-4C37-9B58-315A84658EB3}" presName="sibTrans" presStyleLbl="sibTrans2D1" presStyleIdx="8" presStyleCnt="29"/>
      <dgm:spPr/>
    </dgm:pt>
    <dgm:pt modelId="{FB9B7496-17A2-4A13-8718-6308462CD9E6}" type="pres">
      <dgm:prSet presAssocID="{4A433435-37A6-4C37-9B58-315A84658EB3}" presName="connectorText" presStyleLbl="sibTrans2D1" presStyleIdx="8" presStyleCnt="29"/>
      <dgm:spPr/>
    </dgm:pt>
    <dgm:pt modelId="{C9568BC1-4FEA-44C5-8A4E-CD79AD26FEA8}" type="pres">
      <dgm:prSet presAssocID="{CE8003BA-8684-43FC-BDD0-7F9AB5B9FFBB}" presName="node" presStyleLbl="node1" presStyleIdx="9" presStyleCnt="29">
        <dgm:presLayoutVars>
          <dgm:bulletEnabled val="1"/>
        </dgm:presLayoutVars>
      </dgm:prSet>
      <dgm:spPr/>
    </dgm:pt>
    <dgm:pt modelId="{211D8B52-3195-4659-887D-22F963EC3B36}" type="pres">
      <dgm:prSet presAssocID="{9DCB2B64-9649-4C64-8F8C-43A5AB23B11B}" presName="sibTrans" presStyleLbl="sibTrans2D1" presStyleIdx="9" presStyleCnt="29"/>
      <dgm:spPr/>
    </dgm:pt>
    <dgm:pt modelId="{7EBEA2D3-ACAC-4CF4-B083-C677B851F08D}" type="pres">
      <dgm:prSet presAssocID="{9DCB2B64-9649-4C64-8F8C-43A5AB23B11B}" presName="connectorText" presStyleLbl="sibTrans2D1" presStyleIdx="9" presStyleCnt="29"/>
      <dgm:spPr/>
    </dgm:pt>
    <dgm:pt modelId="{6BB4D2BA-0DB1-4555-BAA9-C1A2346CBFDB}" type="pres">
      <dgm:prSet presAssocID="{734A9623-FC70-4508-8B4F-8281157B189C}" presName="node" presStyleLbl="node1" presStyleIdx="10" presStyleCnt="29">
        <dgm:presLayoutVars>
          <dgm:bulletEnabled val="1"/>
        </dgm:presLayoutVars>
      </dgm:prSet>
      <dgm:spPr/>
    </dgm:pt>
    <dgm:pt modelId="{C780ABF0-A545-452B-96A9-9CF428CB8C32}" type="pres">
      <dgm:prSet presAssocID="{61CDF2CA-22E6-4EA8-8E1A-DC5C4D30071F}" presName="sibTrans" presStyleLbl="sibTrans2D1" presStyleIdx="10" presStyleCnt="29"/>
      <dgm:spPr/>
    </dgm:pt>
    <dgm:pt modelId="{E3A5CF9D-E85D-4E25-BC7E-3C4A06744DB5}" type="pres">
      <dgm:prSet presAssocID="{61CDF2CA-22E6-4EA8-8E1A-DC5C4D30071F}" presName="connectorText" presStyleLbl="sibTrans2D1" presStyleIdx="10" presStyleCnt="29"/>
      <dgm:spPr/>
    </dgm:pt>
    <dgm:pt modelId="{28E8D8E4-9DC1-4F43-8EB4-865A1A03D2F9}" type="pres">
      <dgm:prSet presAssocID="{8C650F70-5C76-4492-AD7F-A44FB3752D40}" presName="node" presStyleLbl="node1" presStyleIdx="11" presStyleCnt="29">
        <dgm:presLayoutVars>
          <dgm:bulletEnabled val="1"/>
        </dgm:presLayoutVars>
      </dgm:prSet>
      <dgm:spPr/>
    </dgm:pt>
    <dgm:pt modelId="{07153D3A-66BF-48CC-8D98-8F26F8720AB6}" type="pres">
      <dgm:prSet presAssocID="{ABD82679-4ACB-46F6-9902-E9D3E99D6A8D}" presName="sibTrans" presStyleLbl="sibTrans2D1" presStyleIdx="11" presStyleCnt="29"/>
      <dgm:spPr/>
    </dgm:pt>
    <dgm:pt modelId="{C4D158E8-C051-4B35-8186-3FAB0974EAC6}" type="pres">
      <dgm:prSet presAssocID="{ABD82679-4ACB-46F6-9902-E9D3E99D6A8D}" presName="connectorText" presStyleLbl="sibTrans2D1" presStyleIdx="11" presStyleCnt="29"/>
      <dgm:spPr/>
    </dgm:pt>
    <dgm:pt modelId="{1A700466-50DE-4DBF-9B5F-FE53907D7290}" type="pres">
      <dgm:prSet presAssocID="{FDABBDF5-4E23-46AC-AB1B-939C05F63F67}" presName="node" presStyleLbl="node1" presStyleIdx="12" presStyleCnt="29">
        <dgm:presLayoutVars>
          <dgm:bulletEnabled val="1"/>
        </dgm:presLayoutVars>
      </dgm:prSet>
      <dgm:spPr/>
    </dgm:pt>
    <dgm:pt modelId="{F502016A-3B24-445A-BCFC-2278BB86CD3D}" type="pres">
      <dgm:prSet presAssocID="{ACD2ECAE-8B67-449F-9E7D-4EFBC08A3210}" presName="sibTrans" presStyleLbl="sibTrans2D1" presStyleIdx="12" presStyleCnt="29"/>
      <dgm:spPr/>
    </dgm:pt>
    <dgm:pt modelId="{0C9A2F70-C618-49E6-8006-639304F0A430}" type="pres">
      <dgm:prSet presAssocID="{ACD2ECAE-8B67-449F-9E7D-4EFBC08A3210}" presName="connectorText" presStyleLbl="sibTrans2D1" presStyleIdx="12" presStyleCnt="29"/>
      <dgm:spPr/>
    </dgm:pt>
    <dgm:pt modelId="{B518B5F2-1E2B-4D5F-A56B-875CD991D0A7}" type="pres">
      <dgm:prSet presAssocID="{BC9B9084-9776-4BD2-B1F8-BB40C12C714E}" presName="node" presStyleLbl="node1" presStyleIdx="13" presStyleCnt="29">
        <dgm:presLayoutVars>
          <dgm:bulletEnabled val="1"/>
        </dgm:presLayoutVars>
      </dgm:prSet>
      <dgm:spPr/>
    </dgm:pt>
    <dgm:pt modelId="{722EEDF4-D8A1-4E7B-995D-F6F0718B1CAA}" type="pres">
      <dgm:prSet presAssocID="{4C388840-3D19-47E9-A136-AC6882BF9552}" presName="sibTrans" presStyleLbl="sibTrans2D1" presStyleIdx="13" presStyleCnt="29"/>
      <dgm:spPr/>
    </dgm:pt>
    <dgm:pt modelId="{F195E604-0CE0-4B38-BD0F-D67FB3B445E4}" type="pres">
      <dgm:prSet presAssocID="{4C388840-3D19-47E9-A136-AC6882BF9552}" presName="connectorText" presStyleLbl="sibTrans2D1" presStyleIdx="13" presStyleCnt="29"/>
      <dgm:spPr/>
    </dgm:pt>
    <dgm:pt modelId="{97404293-234F-4CC9-AE10-4384AFBA3197}" type="pres">
      <dgm:prSet presAssocID="{D7C600E6-16C4-414C-BBC8-77BF2C031C8F}" presName="node" presStyleLbl="node1" presStyleIdx="14" presStyleCnt="29">
        <dgm:presLayoutVars>
          <dgm:bulletEnabled val="1"/>
        </dgm:presLayoutVars>
      </dgm:prSet>
      <dgm:spPr/>
    </dgm:pt>
    <dgm:pt modelId="{29548759-1298-4F1D-A221-F2D0FEFCD333}" type="pres">
      <dgm:prSet presAssocID="{2FD0877A-60C0-4C99-81C3-137E963F3A9C}" presName="sibTrans" presStyleLbl="sibTrans2D1" presStyleIdx="14" presStyleCnt="29"/>
      <dgm:spPr/>
    </dgm:pt>
    <dgm:pt modelId="{BF61421B-3012-49DA-ACBD-9795FEE99110}" type="pres">
      <dgm:prSet presAssocID="{2FD0877A-60C0-4C99-81C3-137E963F3A9C}" presName="connectorText" presStyleLbl="sibTrans2D1" presStyleIdx="14" presStyleCnt="29"/>
      <dgm:spPr/>
    </dgm:pt>
    <dgm:pt modelId="{0B058CC0-AD04-45EF-B453-B4DF5D06D8C8}" type="pres">
      <dgm:prSet presAssocID="{BFF18702-8F58-44B9-B9A0-82C224116677}" presName="node" presStyleLbl="node1" presStyleIdx="15" presStyleCnt="29">
        <dgm:presLayoutVars>
          <dgm:bulletEnabled val="1"/>
        </dgm:presLayoutVars>
      </dgm:prSet>
      <dgm:spPr/>
    </dgm:pt>
    <dgm:pt modelId="{B7F6F593-7181-431F-BF37-0E55CD883DA2}" type="pres">
      <dgm:prSet presAssocID="{4795B225-48BD-4EC2-8FE7-D5A69378F0E4}" presName="sibTrans" presStyleLbl="sibTrans2D1" presStyleIdx="15" presStyleCnt="29"/>
      <dgm:spPr/>
    </dgm:pt>
    <dgm:pt modelId="{36980EB0-B8B6-4F75-87DD-66D914FF70E0}" type="pres">
      <dgm:prSet presAssocID="{4795B225-48BD-4EC2-8FE7-D5A69378F0E4}" presName="connectorText" presStyleLbl="sibTrans2D1" presStyleIdx="15" presStyleCnt="29"/>
      <dgm:spPr/>
    </dgm:pt>
    <dgm:pt modelId="{A50D4229-E8EA-4462-A93A-78A64F616E23}" type="pres">
      <dgm:prSet presAssocID="{E79F5BCB-0BA8-4BAC-9FD5-7DECEF3DDD7A}" presName="node" presStyleLbl="node1" presStyleIdx="16" presStyleCnt="29">
        <dgm:presLayoutVars>
          <dgm:bulletEnabled val="1"/>
        </dgm:presLayoutVars>
      </dgm:prSet>
      <dgm:spPr/>
    </dgm:pt>
    <dgm:pt modelId="{18EF7219-AB47-49FE-9D99-C1591F78C317}" type="pres">
      <dgm:prSet presAssocID="{5339FFE4-04B5-47E9-93D2-B4EA12D6B574}" presName="sibTrans" presStyleLbl="sibTrans2D1" presStyleIdx="16" presStyleCnt="29"/>
      <dgm:spPr/>
    </dgm:pt>
    <dgm:pt modelId="{BD89E655-D49D-452E-B20A-13762E4FAFD4}" type="pres">
      <dgm:prSet presAssocID="{5339FFE4-04B5-47E9-93D2-B4EA12D6B574}" presName="connectorText" presStyleLbl="sibTrans2D1" presStyleIdx="16" presStyleCnt="29"/>
      <dgm:spPr/>
    </dgm:pt>
    <dgm:pt modelId="{54C82A72-3282-484D-BBEC-97A785BD3D32}" type="pres">
      <dgm:prSet presAssocID="{FD24CD8B-FC7C-4673-88E4-BC570CF4CB73}" presName="node" presStyleLbl="node1" presStyleIdx="17" presStyleCnt="29">
        <dgm:presLayoutVars>
          <dgm:bulletEnabled val="1"/>
        </dgm:presLayoutVars>
      </dgm:prSet>
      <dgm:spPr/>
    </dgm:pt>
    <dgm:pt modelId="{885CD0BF-0C61-445D-A0BE-90F5264584A6}" type="pres">
      <dgm:prSet presAssocID="{0B062498-10E7-48CF-B667-12F1F4CD2D3B}" presName="sibTrans" presStyleLbl="sibTrans2D1" presStyleIdx="17" presStyleCnt="29"/>
      <dgm:spPr/>
    </dgm:pt>
    <dgm:pt modelId="{3B492A4C-7559-41FC-BCF6-5E5567BEC3ED}" type="pres">
      <dgm:prSet presAssocID="{0B062498-10E7-48CF-B667-12F1F4CD2D3B}" presName="connectorText" presStyleLbl="sibTrans2D1" presStyleIdx="17" presStyleCnt="29"/>
      <dgm:spPr/>
    </dgm:pt>
    <dgm:pt modelId="{9902CEE9-E32D-43BD-A7A0-C1991D4D0D3A}" type="pres">
      <dgm:prSet presAssocID="{B92387CB-A865-4E74-B751-C9EBC84E7309}" presName="node" presStyleLbl="node1" presStyleIdx="18" presStyleCnt="29">
        <dgm:presLayoutVars>
          <dgm:bulletEnabled val="1"/>
        </dgm:presLayoutVars>
      </dgm:prSet>
      <dgm:spPr/>
    </dgm:pt>
    <dgm:pt modelId="{63FF7B71-927F-414A-BE4C-EF53017C2159}" type="pres">
      <dgm:prSet presAssocID="{95E8AC61-E091-4698-B22B-BADFAA4AC8D8}" presName="sibTrans" presStyleLbl="sibTrans2D1" presStyleIdx="18" presStyleCnt="29"/>
      <dgm:spPr/>
    </dgm:pt>
    <dgm:pt modelId="{E8F6CE80-5666-4DB7-A79B-E27966E2E9FF}" type="pres">
      <dgm:prSet presAssocID="{95E8AC61-E091-4698-B22B-BADFAA4AC8D8}" presName="connectorText" presStyleLbl="sibTrans2D1" presStyleIdx="18" presStyleCnt="29"/>
      <dgm:spPr/>
    </dgm:pt>
    <dgm:pt modelId="{793A026E-20EA-404D-A703-9E042C7E759B}" type="pres">
      <dgm:prSet presAssocID="{A6B70E1A-755A-46F9-AC79-160E39E5365A}" presName="node" presStyleLbl="node1" presStyleIdx="19" presStyleCnt="29">
        <dgm:presLayoutVars>
          <dgm:bulletEnabled val="1"/>
        </dgm:presLayoutVars>
      </dgm:prSet>
      <dgm:spPr/>
    </dgm:pt>
    <dgm:pt modelId="{1220C66D-DE19-4388-A295-51576B6D6C70}" type="pres">
      <dgm:prSet presAssocID="{EA224CEC-1FFF-4B19-A082-7BA8F9EB897D}" presName="sibTrans" presStyleLbl="sibTrans2D1" presStyleIdx="19" presStyleCnt="29"/>
      <dgm:spPr/>
    </dgm:pt>
    <dgm:pt modelId="{7CA8FCEF-D728-48A1-B7A7-E5B82E28DCA1}" type="pres">
      <dgm:prSet presAssocID="{EA224CEC-1FFF-4B19-A082-7BA8F9EB897D}" presName="connectorText" presStyleLbl="sibTrans2D1" presStyleIdx="19" presStyleCnt="29"/>
      <dgm:spPr/>
    </dgm:pt>
    <dgm:pt modelId="{374C3239-BE90-4997-A3A2-FFF4730EE41D}" type="pres">
      <dgm:prSet presAssocID="{04ED1D1D-A752-48A8-AFBA-DBAFF8644CD3}" presName="node" presStyleLbl="node1" presStyleIdx="20" presStyleCnt="29">
        <dgm:presLayoutVars>
          <dgm:bulletEnabled val="1"/>
        </dgm:presLayoutVars>
      </dgm:prSet>
      <dgm:spPr/>
    </dgm:pt>
    <dgm:pt modelId="{42D591B1-784D-456A-80BC-C2259611965C}" type="pres">
      <dgm:prSet presAssocID="{5BA1CE40-962C-4917-A6C9-FEA3B09F0143}" presName="sibTrans" presStyleLbl="sibTrans2D1" presStyleIdx="20" presStyleCnt="29"/>
      <dgm:spPr/>
    </dgm:pt>
    <dgm:pt modelId="{999F03D3-522F-4EF1-BEF2-B8F0B2973ACE}" type="pres">
      <dgm:prSet presAssocID="{5BA1CE40-962C-4917-A6C9-FEA3B09F0143}" presName="connectorText" presStyleLbl="sibTrans2D1" presStyleIdx="20" presStyleCnt="29"/>
      <dgm:spPr/>
    </dgm:pt>
    <dgm:pt modelId="{876BF802-7A60-46D3-BBB3-82C854D51A98}" type="pres">
      <dgm:prSet presAssocID="{9F99E684-4EB9-4EB7-A4E8-3789D658FBE9}" presName="node" presStyleLbl="node1" presStyleIdx="21" presStyleCnt="29">
        <dgm:presLayoutVars>
          <dgm:bulletEnabled val="1"/>
        </dgm:presLayoutVars>
      </dgm:prSet>
      <dgm:spPr/>
    </dgm:pt>
    <dgm:pt modelId="{6471084C-2BC0-48F9-87F7-C428829E94DE}" type="pres">
      <dgm:prSet presAssocID="{7C3CD8DA-1AB0-4A85-9F52-26828A7F34DD}" presName="sibTrans" presStyleLbl="sibTrans2D1" presStyleIdx="21" presStyleCnt="29"/>
      <dgm:spPr/>
    </dgm:pt>
    <dgm:pt modelId="{B81DC747-E407-463E-9A03-57AF2A7AB427}" type="pres">
      <dgm:prSet presAssocID="{7C3CD8DA-1AB0-4A85-9F52-26828A7F34DD}" presName="connectorText" presStyleLbl="sibTrans2D1" presStyleIdx="21" presStyleCnt="29"/>
      <dgm:spPr/>
    </dgm:pt>
    <dgm:pt modelId="{60020508-054C-45C8-A0B0-276F0652347A}" type="pres">
      <dgm:prSet presAssocID="{6B3C13EC-7B9F-4A70-A4C2-1DA7C6B9DCA9}" presName="node" presStyleLbl="node1" presStyleIdx="22" presStyleCnt="29">
        <dgm:presLayoutVars>
          <dgm:bulletEnabled val="1"/>
        </dgm:presLayoutVars>
      </dgm:prSet>
      <dgm:spPr/>
    </dgm:pt>
    <dgm:pt modelId="{5D90FE6F-757B-4065-894A-C7AAEBFC146E}" type="pres">
      <dgm:prSet presAssocID="{2B0EBCB7-A38E-4D19-A9A6-942A6A5DEB9E}" presName="sibTrans" presStyleLbl="sibTrans2D1" presStyleIdx="22" presStyleCnt="29"/>
      <dgm:spPr/>
    </dgm:pt>
    <dgm:pt modelId="{31ED7B7D-6B93-4EA3-9908-CF86453FEE2F}" type="pres">
      <dgm:prSet presAssocID="{2B0EBCB7-A38E-4D19-A9A6-942A6A5DEB9E}" presName="connectorText" presStyleLbl="sibTrans2D1" presStyleIdx="22" presStyleCnt="29"/>
      <dgm:spPr/>
    </dgm:pt>
    <dgm:pt modelId="{10952D7D-7C8D-4E1E-8838-C37D6309A86F}" type="pres">
      <dgm:prSet presAssocID="{1E4A1444-90EB-46C5-8080-F023D1AB19BD}" presName="node" presStyleLbl="node1" presStyleIdx="23" presStyleCnt="29">
        <dgm:presLayoutVars>
          <dgm:bulletEnabled val="1"/>
        </dgm:presLayoutVars>
      </dgm:prSet>
      <dgm:spPr/>
    </dgm:pt>
    <dgm:pt modelId="{6B61D334-1C11-43C7-B7F0-7036DA91D2A3}" type="pres">
      <dgm:prSet presAssocID="{517EDD1D-949F-4ED8-9BAF-5760A4789170}" presName="sibTrans" presStyleLbl="sibTrans2D1" presStyleIdx="23" presStyleCnt="29"/>
      <dgm:spPr/>
    </dgm:pt>
    <dgm:pt modelId="{0D744C8A-375C-4E32-8117-80C11DEDC5EF}" type="pres">
      <dgm:prSet presAssocID="{517EDD1D-949F-4ED8-9BAF-5760A4789170}" presName="connectorText" presStyleLbl="sibTrans2D1" presStyleIdx="23" presStyleCnt="29"/>
      <dgm:spPr/>
    </dgm:pt>
    <dgm:pt modelId="{3DA48AC1-B70D-47C3-8910-2B76EB29C440}" type="pres">
      <dgm:prSet presAssocID="{D215F026-9FA4-41FF-977D-F7F5DE43B6CF}" presName="node" presStyleLbl="node1" presStyleIdx="24" presStyleCnt="29">
        <dgm:presLayoutVars>
          <dgm:bulletEnabled val="1"/>
        </dgm:presLayoutVars>
      </dgm:prSet>
      <dgm:spPr/>
    </dgm:pt>
    <dgm:pt modelId="{58A33DC5-0B45-44E8-B9CB-AF4D7558E73A}" type="pres">
      <dgm:prSet presAssocID="{21FEE8BB-B431-4C51-A966-8A4307AE186F}" presName="sibTrans" presStyleLbl="sibTrans2D1" presStyleIdx="24" presStyleCnt="29"/>
      <dgm:spPr/>
    </dgm:pt>
    <dgm:pt modelId="{CD8B50DE-6EFB-4CD3-8A24-2ABE95AC2CFB}" type="pres">
      <dgm:prSet presAssocID="{21FEE8BB-B431-4C51-A966-8A4307AE186F}" presName="connectorText" presStyleLbl="sibTrans2D1" presStyleIdx="24" presStyleCnt="29"/>
      <dgm:spPr/>
    </dgm:pt>
    <dgm:pt modelId="{EB8AE88A-182A-43F1-8BFB-DB80591E663B}" type="pres">
      <dgm:prSet presAssocID="{853160F6-25B6-4546-BFC2-D3AF4F626970}" presName="node" presStyleLbl="node1" presStyleIdx="25" presStyleCnt="29">
        <dgm:presLayoutVars>
          <dgm:bulletEnabled val="1"/>
        </dgm:presLayoutVars>
      </dgm:prSet>
      <dgm:spPr/>
    </dgm:pt>
    <dgm:pt modelId="{F0357710-AE9C-4BBD-BF8C-348A5DC2DC06}" type="pres">
      <dgm:prSet presAssocID="{C5BCB80D-CA0C-4145-A41F-0948F7A71617}" presName="sibTrans" presStyleLbl="sibTrans2D1" presStyleIdx="25" presStyleCnt="29"/>
      <dgm:spPr/>
    </dgm:pt>
    <dgm:pt modelId="{946D52D9-CAF5-4825-A604-A377B4A2DF3C}" type="pres">
      <dgm:prSet presAssocID="{C5BCB80D-CA0C-4145-A41F-0948F7A71617}" presName="connectorText" presStyleLbl="sibTrans2D1" presStyleIdx="25" presStyleCnt="29"/>
      <dgm:spPr/>
    </dgm:pt>
    <dgm:pt modelId="{486A80B8-E296-4B07-BA38-5FE1F973F10B}" type="pres">
      <dgm:prSet presAssocID="{FC7CEDBC-5FF9-4031-81B4-AF5724178810}" presName="node" presStyleLbl="node1" presStyleIdx="26" presStyleCnt="29">
        <dgm:presLayoutVars>
          <dgm:bulletEnabled val="1"/>
        </dgm:presLayoutVars>
      </dgm:prSet>
      <dgm:spPr/>
    </dgm:pt>
    <dgm:pt modelId="{5E465502-E136-4491-8D06-F2D7EF5A0ACF}" type="pres">
      <dgm:prSet presAssocID="{CFB58B8C-F4C4-4BEE-BBAC-6FE4A6A1A1FF}" presName="sibTrans" presStyleLbl="sibTrans2D1" presStyleIdx="26" presStyleCnt="29"/>
      <dgm:spPr/>
    </dgm:pt>
    <dgm:pt modelId="{64DC581A-DEEA-4EBE-8FB0-6D811426FBB2}" type="pres">
      <dgm:prSet presAssocID="{CFB58B8C-F4C4-4BEE-BBAC-6FE4A6A1A1FF}" presName="connectorText" presStyleLbl="sibTrans2D1" presStyleIdx="26" presStyleCnt="29"/>
      <dgm:spPr/>
    </dgm:pt>
    <dgm:pt modelId="{45C3EF79-F95E-4480-8C41-693224F78340}" type="pres">
      <dgm:prSet presAssocID="{38A79B72-4212-4ADD-9407-665A131FF68A}" presName="node" presStyleLbl="node1" presStyleIdx="27" presStyleCnt="29">
        <dgm:presLayoutVars>
          <dgm:bulletEnabled val="1"/>
        </dgm:presLayoutVars>
      </dgm:prSet>
      <dgm:spPr/>
    </dgm:pt>
    <dgm:pt modelId="{A7694F8D-7415-43C4-8DF0-C59B6224D2F8}" type="pres">
      <dgm:prSet presAssocID="{CD630712-8676-4132-81B3-955782417048}" presName="sibTrans" presStyleLbl="sibTrans2D1" presStyleIdx="27" presStyleCnt="29"/>
      <dgm:spPr/>
    </dgm:pt>
    <dgm:pt modelId="{37AFD454-9402-480A-B78B-D589D2232FED}" type="pres">
      <dgm:prSet presAssocID="{CD630712-8676-4132-81B3-955782417048}" presName="connectorText" presStyleLbl="sibTrans2D1" presStyleIdx="27" presStyleCnt="29"/>
      <dgm:spPr/>
    </dgm:pt>
    <dgm:pt modelId="{38187E8C-7A0F-443B-842C-073863513446}" type="pres">
      <dgm:prSet presAssocID="{AEB1B48D-69D8-4687-BA0B-14030C61EC02}" presName="node" presStyleLbl="node1" presStyleIdx="28" presStyleCnt="29">
        <dgm:presLayoutVars>
          <dgm:bulletEnabled val="1"/>
        </dgm:presLayoutVars>
      </dgm:prSet>
      <dgm:spPr/>
    </dgm:pt>
    <dgm:pt modelId="{AB25D7FB-D988-45FE-AC34-19960A31EF5B}" type="pres">
      <dgm:prSet presAssocID="{00DA3DB6-DD54-4452-8E50-B8C3CBC270F8}" presName="sibTrans" presStyleLbl="sibTrans2D1" presStyleIdx="28" presStyleCnt="29"/>
      <dgm:spPr/>
    </dgm:pt>
    <dgm:pt modelId="{94F59D6C-8847-437F-8839-47D75BF11BC4}" type="pres">
      <dgm:prSet presAssocID="{00DA3DB6-DD54-4452-8E50-B8C3CBC270F8}" presName="connectorText" presStyleLbl="sibTrans2D1" presStyleIdx="28" presStyleCnt="29"/>
      <dgm:spPr/>
    </dgm:pt>
  </dgm:ptLst>
  <dgm:cxnLst>
    <dgm:cxn modelId="{21D34300-F267-4411-A63C-2B08270A5A6D}" type="presOf" srcId="{FC7CEDBC-5FF9-4031-81B4-AF5724178810}" destId="{486A80B8-E296-4B07-BA38-5FE1F973F10B}" srcOrd="0" destOrd="0" presId="urn:microsoft.com/office/officeart/2005/8/layout/cycle2"/>
    <dgm:cxn modelId="{53BAF303-28DD-45D1-8F22-ED7A6D4CFFAC}" type="presOf" srcId="{C0559BD1-6751-4D01-A2C1-D813D5336D76}" destId="{8A1ED9B9-514A-43CB-941F-BFCF6BDFD601}" srcOrd="0" destOrd="0" presId="urn:microsoft.com/office/officeart/2005/8/layout/cycle2"/>
    <dgm:cxn modelId="{32311305-3CE5-4572-8C5C-210DEE04DF27}" type="presOf" srcId="{4A433435-37A6-4C37-9B58-315A84658EB3}" destId="{E69848C8-2492-4535-950F-24F4B2018FE6}" srcOrd="0" destOrd="0" presId="urn:microsoft.com/office/officeart/2005/8/layout/cycle2"/>
    <dgm:cxn modelId="{46668405-5512-40F6-B91B-A39CD6B0C675}" type="presOf" srcId="{95E8AC61-E091-4698-B22B-BADFAA4AC8D8}" destId="{E8F6CE80-5666-4DB7-A79B-E27966E2E9FF}" srcOrd="1" destOrd="0" presId="urn:microsoft.com/office/officeart/2005/8/layout/cycle2"/>
    <dgm:cxn modelId="{BD9A3808-9641-4239-B3A4-3EDF4CEB7BD6}" type="presOf" srcId="{A6B70E1A-755A-46F9-AC79-160E39E5365A}" destId="{793A026E-20EA-404D-A703-9E042C7E759B}" srcOrd="0" destOrd="0" presId="urn:microsoft.com/office/officeart/2005/8/layout/cycle2"/>
    <dgm:cxn modelId="{86228A08-5104-40AD-8898-C3CD5BE81CD1}" srcId="{F8424175-D4FD-41D3-9DEE-E8BB578557B5}" destId="{2247EE4B-D13D-47E3-889B-AF2F8B0838F8}" srcOrd="4" destOrd="0" parTransId="{EA02AF9C-9E28-49C2-AED7-F3390BF9E041}" sibTransId="{2A38B5FB-041D-493C-AD6B-259E396A9B5C}"/>
    <dgm:cxn modelId="{855EB808-2EE0-4B14-91D3-1F539512969A}" type="presOf" srcId="{5BA1CE40-962C-4917-A6C9-FEA3B09F0143}" destId="{999F03D3-522F-4EF1-BEF2-B8F0B2973ACE}" srcOrd="1" destOrd="0" presId="urn:microsoft.com/office/officeart/2005/8/layout/cycle2"/>
    <dgm:cxn modelId="{079DC709-D976-4BFD-9055-C523A84D9615}" type="presOf" srcId="{A0A5F479-73AB-4D6F-AACA-D6CD23117048}" destId="{3022ACE9-6854-4A9D-892F-D4C8C14BCF81}" srcOrd="0" destOrd="0" presId="urn:microsoft.com/office/officeart/2005/8/layout/cycle2"/>
    <dgm:cxn modelId="{214D5D0B-B740-4244-B97C-40381D1F4068}" srcId="{F8424175-D4FD-41D3-9DEE-E8BB578557B5}" destId="{BC9B9084-9776-4BD2-B1F8-BB40C12C714E}" srcOrd="13" destOrd="0" parTransId="{391627DC-19C4-4500-B0E5-4D099767ECFF}" sibTransId="{4C388840-3D19-47E9-A136-AC6882BF9552}"/>
    <dgm:cxn modelId="{B8ECD20C-86E8-49E7-B29F-0D8FB850484C}" type="presOf" srcId="{61CDF2CA-22E6-4EA8-8E1A-DC5C4D30071F}" destId="{E3A5CF9D-E85D-4E25-BC7E-3C4A06744DB5}" srcOrd="1" destOrd="0" presId="urn:microsoft.com/office/officeart/2005/8/layout/cycle2"/>
    <dgm:cxn modelId="{637BE30C-079A-4B25-966E-3CE14D153BAC}" type="presOf" srcId="{9DCB2B64-9649-4C64-8F8C-43A5AB23B11B}" destId="{7EBEA2D3-ACAC-4CF4-B083-C677B851F08D}" srcOrd="1" destOrd="0" presId="urn:microsoft.com/office/officeart/2005/8/layout/cycle2"/>
    <dgm:cxn modelId="{872DEB0C-8D27-42B2-914B-2C80D50A275C}" type="presOf" srcId="{6B3C13EC-7B9F-4A70-A4C2-1DA7C6B9DCA9}" destId="{60020508-054C-45C8-A0B0-276F0652347A}" srcOrd="0" destOrd="0" presId="urn:microsoft.com/office/officeart/2005/8/layout/cycle2"/>
    <dgm:cxn modelId="{537A9F10-5B1A-4DFA-8452-F86329E44753}" type="presOf" srcId="{FEF05ABE-6978-4CA5-808E-F5D45DFAD849}" destId="{C152F969-39F7-4061-A615-7DA65279356B}" srcOrd="1" destOrd="0" presId="urn:microsoft.com/office/officeart/2005/8/layout/cycle2"/>
    <dgm:cxn modelId="{84E4FB10-A903-4D1D-8871-E7F47811599C}" type="presOf" srcId="{01F48B99-611D-49C8-AE38-F485A223E953}" destId="{970301A5-9BE5-4D52-BE1C-0C1BB2EEDF43}" srcOrd="0" destOrd="0" presId="urn:microsoft.com/office/officeart/2005/8/layout/cycle2"/>
    <dgm:cxn modelId="{12621A13-F1A0-4C88-B53A-B99807383412}" type="presOf" srcId="{734A9623-FC70-4508-8B4F-8281157B189C}" destId="{6BB4D2BA-0DB1-4555-BAA9-C1A2346CBFDB}" srcOrd="0" destOrd="0" presId="urn:microsoft.com/office/officeart/2005/8/layout/cycle2"/>
    <dgm:cxn modelId="{C73A2C17-51E5-403A-99CF-CF91FDE0CC64}" type="presOf" srcId="{B92387CB-A865-4E74-B751-C9EBC84E7309}" destId="{9902CEE9-E32D-43BD-A7A0-C1991D4D0D3A}" srcOrd="0" destOrd="0" presId="urn:microsoft.com/office/officeart/2005/8/layout/cycle2"/>
    <dgm:cxn modelId="{DB3A891A-904C-4A39-815A-4B5952C983CF}" type="presOf" srcId="{BC9B9084-9776-4BD2-B1F8-BB40C12C714E}" destId="{B518B5F2-1E2B-4D5F-A56B-875CD991D0A7}" srcOrd="0" destOrd="0" presId="urn:microsoft.com/office/officeart/2005/8/layout/cycle2"/>
    <dgm:cxn modelId="{C14C821E-CFE1-435A-A73C-3D763B81F770}" srcId="{F8424175-D4FD-41D3-9DEE-E8BB578557B5}" destId="{C0AE7DF9-DEC8-4464-8F82-C320DCA924F3}" srcOrd="1" destOrd="0" parTransId="{FEA65C1B-5CC7-410D-8301-4E1A0425EC12}" sibTransId="{602DAB35-8FBC-46D7-9E12-24B5EEDA686D}"/>
    <dgm:cxn modelId="{986A111F-F481-4F84-9649-CA6D155530BA}" type="presOf" srcId="{CFB58B8C-F4C4-4BEE-BBAC-6FE4A6A1A1FF}" destId="{5E465502-E136-4491-8D06-F2D7EF5A0ACF}" srcOrd="0" destOrd="0" presId="urn:microsoft.com/office/officeart/2005/8/layout/cycle2"/>
    <dgm:cxn modelId="{71C3121F-06B7-4115-BDD0-ADB026BDE4B1}" type="presOf" srcId="{AEB1B48D-69D8-4687-BA0B-14030C61EC02}" destId="{38187E8C-7A0F-443B-842C-073863513446}" srcOrd="0" destOrd="0" presId="urn:microsoft.com/office/officeart/2005/8/layout/cycle2"/>
    <dgm:cxn modelId="{AF292723-431C-414A-8C9A-346343080794}" srcId="{F8424175-D4FD-41D3-9DEE-E8BB578557B5}" destId="{AEB1B48D-69D8-4687-BA0B-14030C61EC02}" srcOrd="28" destOrd="0" parTransId="{83A1CE69-85CA-4316-B95F-37964080AD95}" sibTransId="{00DA3DB6-DD54-4452-8E50-B8C3CBC270F8}"/>
    <dgm:cxn modelId="{EA008325-0655-4F4D-B825-18CE8310323C}" type="presOf" srcId="{ACD2ECAE-8B67-449F-9E7D-4EFBC08A3210}" destId="{F502016A-3B24-445A-BCFC-2278BB86CD3D}" srcOrd="0" destOrd="0" presId="urn:microsoft.com/office/officeart/2005/8/layout/cycle2"/>
    <dgm:cxn modelId="{C2DB5E2A-733A-4DC4-99B1-1FB2A3EFAB16}" type="presOf" srcId="{EA224CEC-1FFF-4B19-A082-7BA8F9EB897D}" destId="{7CA8FCEF-D728-48A1-B7A7-E5B82E28DCA1}" srcOrd="1" destOrd="0" presId="urn:microsoft.com/office/officeart/2005/8/layout/cycle2"/>
    <dgm:cxn modelId="{A499312E-733A-494D-B375-46D2A1E31A59}" srcId="{F8424175-D4FD-41D3-9DEE-E8BB578557B5}" destId="{B92387CB-A865-4E74-B751-C9EBC84E7309}" srcOrd="18" destOrd="0" parTransId="{8D7C445F-4A3F-4BAB-AD77-A16A0B32C256}" sibTransId="{95E8AC61-E091-4698-B22B-BADFAA4AC8D8}"/>
    <dgm:cxn modelId="{87DC7C2F-783F-45E5-8ACB-3D7071FEC33F}" type="presOf" srcId="{4795B225-48BD-4EC2-8FE7-D5A69378F0E4}" destId="{B7F6F593-7181-431F-BF37-0E55CD883DA2}" srcOrd="0" destOrd="0" presId="urn:microsoft.com/office/officeart/2005/8/layout/cycle2"/>
    <dgm:cxn modelId="{022B4C32-357C-4350-9F26-FBB5452F1609}" type="presOf" srcId="{00DA3DB6-DD54-4452-8E50-B8C3CBC270F8}" destId="{AB25D7FB-D988-45FE-AC34-19960A31EF5B}" srcOrd="0" destOrd="0" presId="urn:microsoft.com/office/officeart/2005/8/layout/cycle2"/>
    <dgm:cxn modelId="{D587FB34-74A5-4ADC-9C02-63F6BF662545}" type="presOf" srcId="{04ED1D1D-A752-48A8-AFBA-DBAFF8644CD3}" destId="{374C3239-BE90-4997-A3A2-FFF4730EE41D}" srcOrd="0" destOrd="0" presId="urn:microsoft.com/office/officeart/2005/8/layout/cycle2"/>
    <dgm:cxn modelId="{F747FF39-1061-4563-AB87-750D1C2F68DC}" type="presOf" srcId="{FDABBDF5-4E23-46AC-AB1B-939C05F63F67}" destId="{1A700466-50DE-4DBF-9B5F-FE53907D7290}" srcOrd="0" destOrd="0" presId="urn:microsoft.com/office/officeart/2005/8/layout/cycle2"/>
    <dgm:cxn modelId="{3B4F853D-B8B1-42A8-9180-E9EE92F80470}" type="presOf" srcId="{BFF18702-8F58-44B9-B9A0-82C224116677}" destId="{0B058CC0-AD04-45EF-B453-B4DF5D06D8C8}" srcOrd="0" destOrd="0" presId="urn:microsoft.com/office/officeart/2005/8/layout/cycle2"/>
    <dgm:cxn modelId="{A2E4C43F-6CBB-43A8-A0FC-3C3438A55D99}" type="presOf" srcId="{2B0EBCB7-A38E-4D19-A9A6-942A6A5DEB9E}" destId="{5D90FE6F-757B-4065-894A-C7AAEBFC146E}" srcOrd="0" destOrd="0" presId="urn:microsoft.com/office/officeart/2005/8/layout/cycle2"/>
    <dgm:cxn modelId="{9837A240-BF62-4676-9DCD-475BF7B0FCB5}" srcId="{F8424175-D4FD-41D3-9DEE-E8BB578557B5}" destId="{C0559BD1-6751-4D01-A2C1-D813D5336D76}" srcOrd="8" destOrd="0" parTransId="{4877A8BE-CD32-40F5-89E4-05D4706EECAD}" sibTransId="{4A433435-37A6-4C37-9B58-315A84658EB3}"/>
    <dgm:cxn modelId="{1257DB5B-398D-47EC-AE3D-C4BBCDE93966}" type="presOf" srcId="{BC2F44D6-138D-4080-99A1-F9CFFDA4D268}" destId="{3224C177-A430-4B9D-8026-AED128B632A3}" srcOrd="0" destOrd="0" presId="urn:microsoft.com/office/officeart/2005/8/layout/cycle2"/>
    <dgm:cxn modelId="{B189FA5E-50D7-45FC-884E-7367D47A58B2}" srcId="{F8424175-D4FD-41D3-9DEE-E8BB578557B5}" destId="{BFF18702-8F58-44B9-B9A0-82C224116677}" srcOrd="15" destOrd="0" parTransId="{A8CCB426-58CE-4CCF-8154-2DA31AE3FBDB}" sibTransId="{4795B225-48BD-4EC2-8FE7-D5A69378F0E4}"/>
    <dgm:cxn modelId="{681C255F-9E69-4F2E-804B-46C56FDF51B7}" srcId="{F8424175-D4FD-41D3-9DEE-E8BB578557B5}" destId="{734A9623-FC70-4508-8B4F-8281157B189C}" srcOrd="10" destOrd="0" parTransId="{8032C7CF-6E64-4777-B79D-475BF0E45401}" sibTransId="{61CDF2CA-22E6-4EA8-8E1A-DC5C4D30071F}"/>
    <dgm:cxn modelId="{12DC345F-6A7E-4235-B098-DB4F745A172B}" type="presOf" srcId="{2B0EBCB7-A38E-4D19-A9A6-942A6A5DEB9E}" destId="{31ED7B7D-6B93-4EA3-9908-CF86453FEE2F}" srcOrd="1" destOrd="0" presId="urn:microsoft.com/office/officeart/2005/8/layout/cycle2"/>
    <dgm:cxn modelId="{418B5C5F-82E3-460E-B6A4-C655367AF2A8}" srcId="{F8424175-D4FD-41D3-9DEE-E8BB578557B5}" destId="{9C0EAA2B-BB0D-4875-9C4F-5D749941E3C0}" srcOrd="6" destOrd="0" parTransId="{9ACFA338-FE0A-4374-95CA-723D16059E52}" sibTransId="{DF09212C-E9E1-444C-9A73-B1F359CF4E20}"/>
    <dgm:cxn modelId="{6E1E5360-7892-4B8C-82EC-D82A396665C5}" type="presOf" srcId="{5BA1CE40-962C-4917-A6C9-FEA3B09F0143}" destId="{42D591B1-784D-456A-80BC-C2259611965C}" srcOrd="0" destOrd="0" presId="urn:microsoft.com/office/officeart/2005/8/layout/cycle2"/>
    <dgm:cxn modelId="{5D046962-1815-4659-900E-4510F2E24AB6}" srcId="{F8424175-D4FD-41D3-9DEE-E8BB578557B5}" destId="{38A79B72-4212-4ADD-9407-665A131FF68A}" srcOrd="27" destOrd="0" parTransId="{F00EDB81-AA8A-4808-B2E8-08CCA69737E0}" sibTransId="{CD630712-8676-4132-81B3-955782417048}"/>
    <dgm:cxn modelId="{64C40063-12D6-4F15-88EE-00302077EDA9}" type="presOf" srcId="{CD630712-8676-4132-81B3-955782417048}" destId="{37AFD454-9402-480A-B78B-D589D2232FED}" srcOrd="1" destOrd="0" presId="urn:microsoft.com/office/officeart/2005/8/layout/cycle2"/>
    <dgm:cxn modelId="{8EEA5943-571E-41AD-8EB3-D720A4F81773}" type="presOf" srcId="{2A38B5FB-041D-493C-AD6B-259E396A9B5C}" destId="{41190D6D-902D-4FA9-8957-50BE82594F69}" srcOrd="0" destOrd="0" presId="urn:microsoft.com/office/officeart/2005/8/layout/cycle2"/>
    <dgm:cxn modelId="{7BC91744-F44B-478A-AA98-3A60EF2A32CF}" type="presOf" srcId="{CFB58B8C-F4C4-4BEE-BBAC-6FE4A6A1A1FF}" destId="{64DC581A-DEEA-4EBE-8FB0-6D811426FBB2}" srcOrd="1" destOrd="0" presId="urn:microsoft.com/office/officeart/2005/8/layout/cycle2"/>
    <dgm:cxn modelId="{C2D58464-1C26-4BD8-BB61-1E4102394A8F}" type="presOf" srcId="{DF09212C-E9E1-444C-9A73-B1F359CF4E20}" destId="{94B73B4F-18A6-4052-B326-20DA409F8D89}" srcOrd="0" destOrd="0" presId="urn:microsoft.com/office/officeart/2005/8/layout/cycle2"/>
    <dgm:cxn modelId="{7A125A65-7C97-4EEF-9947-1EFFE8CFCFA7}" srcId="{F8424175-D4FD-41D3-9DEE-E8BB578557B5}" destId="{04ED1D1D-A752-48A8-AFBA-DBAFF8644CD3}" srcOrd="20" destOrd="0" parTransId="{3D9C0E12-A8E4-471E-8CBF-6AA53D081452}" sibTransId="{5BA1CE40-962C-4917-A6C9-FEA3B09F0143}"/>
    <dgm:cxn modelId="{18300D48-E62F-45C7-86E3-6CF08B25F25D}" srcId="{F8424175-D4FD-41D3-9DEE-E8BB578557B5}" destId="{853160F6-25B6-4546-BFC2-D3AF4F626970}" srcOrd="25" destOrd="0" parTransId="{D03CE319-4E05-4A44-A242-816823D0D465}" sibTransId="{C5BCB80D-CA0C-4145-A41F-0948F7A71617}"/>
    <dgm:cxn modelId="{1D2EC668-2564-40BA-8B56-A58E350EA8D6}" type="presOf" srcId="{DCF28101-2A89-4EC8-8226-FCF680304EFA}" destId="{4301EDF8-1F17-4BCC-A10C-5BB0CA15076C}" srcOrd="1" destOrd="0" presId="urn:microsoft.com/office/officeart/2005/8/layout/cycle2"/>
    <dgm:cxn modelId="{589CD149-98D5-49A6-AA1D-185AF6288072}" type="presOf" srcId="{C0AE7DF9-DEC8-4464-8F82-C320DCA924F3}" destId="{3C409D46-7BC6-4D02-95B1-9B0810A5D2D2}" srcOrd="0" destOrd="0" presId="urn:microsoft.com/office/officeart/2005/8/layout/cycle2"/>
    <dgm:cxn modelId="{8F06C44A-D4CE-409A-A0E8-7DC39E75EE3F}" type="presOf" srcId="{9C0EAA2B-BB0D-4875-9C4F-5D749941E3C0}" destId="{1C70E67E-86F9-4C20-A1ED-AFFBE8E1CB6A}" srcOrd="0" destOrd="0" presId="urn:microsoft.com/office/officeart/2005/8/layout/cycle2"/>
    <dgm:cxn modelId="{E14CE56A-10FC-4202-9A50-B8183316F422}" srcId="{F8424175-D4FD-41D3-9DEE-E8BB578557B5}" destId="{8C650F70-5C76-4492-AD7F-A44FB3752D40}" srcOrd="11" destOrd="0" parTransId="{53B5748F-4A3A-4BAB-8EB7-BF25768C90F6}" sibTransId="{ABD82679-4ACB-46F6-9902-E9D3E99D6A8D}"/>
    <dgm:cxn modelId="{6B39026C-5D2C-4F5C-9E84-E5AE57795633}" type="presOf" srcId="{21FEE8BB-B431-4C51-A966-8A4307AE186F}" destId="{CD8B50DE-6EFB-4CD3-8A24-2ABE95AC2CFB}" srcOrd="1" destOrd="0" presId="urn:microsoft.com/office/officeart/2005/8/layout/cycle2"/>
    <dgm:cxn modelId="{CFB9A64C-4DA3-46DA-9EB1-5684CA2AB56F}" type="presOf" srcId="{2247EE4B-D13D-47E3-889B-AF2F8B0838F8}" destId="{01CD4985-6C81-4F05-A609-D67C81D09CAB}" srcOrd="0" destOrd="0" presId="urn:microsoft.com/office/officeart/2005/8/layout/cycle2"/>
    <dgm:cxn modelId="{7BE3714D-7619-4C82-A87F-92BFFC282DD5}" type="presOf" srcId="{5339FFE4-04B5-47E9-93D2-B4EA12D6B574}" destId="{BD89E655-D49D-452E-B20A-13762E4FAFD4}" srcOrd="1" destOrd="0" presId="urn:microsoft.com/office/officeart/2005/8/layout/cycle2"/>
    <dgm:cxn modelId="{DD63DE6D-F883-4CE2-8D07-F5F072D883E6}" type="presOf" srcId="{ACD2ECAE-8B67-449F-9E7D-4EFBC08A3210}" destId="{0C9A2F70-C618-49E6-8006-639304F0A430}" srcOrd="1" destOrd="0" presId="urn:microsoft.com/office/officeart/2005/8/layout/cycle2"/>
    <dgm:cxn modelId="{9295AF4F-8A63-4E9D-B478-113321E77D1C}" srcId="{F8424175-D4FD-41D3-9DEE-E8BB578557B5}" destId="{E79F5BCB-0BA8-4BAC-9FD5-7DECEF3DDD7A}" srcOrd="16" destOrd="0" parTransId="{06493D9C-E6C7-4ADD-B28C-586DBA638233}" sibTransId="{5339FFE4-04B5-47E9-93D2-B4EA12D6B574}"/>
    <dgm:cxn modelId="{50CB2550-46F7-44B7-8CEF-14C088192EE9}" type="presOf" srcId="{DF09212C-E9E1-444C-9A73-B1F359CF4E20}" destId="{CC93C562-F344-40A7-A93E-4197260590C8}" srcOrd="1" destOrd="0" presId="urn:microsoft.com/office/officeart/2005/8/layout/cycle2"/>
    <dgm:cxn modelId="{63BE4A70-C0F9-43EC-8B69-F7F515734D77}" type="presOf" srcId="{79338873-887C-447A-901F-F08E9EA249E4}" destId="{223DA011-A995-483F-A044-BED1AADC0799}" srcOrd="0" destOrd="0" presId="urn:microsoft.com/office/officeart/2005/8/layout/cycle2"/>
    <dgm:cxn modelId="{21AFD350-50B3-46BB-BA18-35EB5812791E}" type="presOf" srcId="{2A38B5FB-041D-493C-AD6B-259E396A9B5C}" destId="{2652F10E-BE86-4CA3-88EF-8D9818DA03FD}" srcOrd="1" destOrd="0" presId="urn:microsoft.com/office/officeart/2005/8/layout/cycle2"/>
    <dgm:cxn modelId="{75D95771-2BD3-4A22-AEB7-EDD371FA43CE}" srcId="{F8424175-D4FD-41D3-9DEE-E8BB578557B5}" destId="{A6B70E1A-755A-46F9-AC79-160E39E5365A}" srcOrd="19" destOrd="0" parTransId="{5DCD6893-0BC6-40A9-8923-155B174EA91B}" sibTransId="{EA224CEC-1FFF-4B19-A082-7BA8F9EB897D}"/>
    <dgm:cxn modelId="{08DA4652-47FB-4CA1-B5BE-4606A06DBB52}" type="presOf" srcId="{79338873-887C-447A-901F-F08E9EA249E4}" destId="{08B7C6A8-6A71-4698-9D4D-7C2284FAF4E5}" srcOrd="1" destOrd="0" presId="urn:microsoft.com/office/officeart/2005/8/layout/cycle2"/>
    <dgm:cxn modelId="{C8999552-86A6-46CE-8197-8C18777B6404}" type="presOf" srcId="{FEF05ABE-6978-4CA5-808E-F5D45DFAD849}" destId="{F36E7FAE-3F4F-46AD-A230-8379BFD997C5}" srcOrd="0" destOrd="0" presId="urn:microsoft.com/office/officeart/2005/8/layout/cycle2"/>
    <dgm:cxn modelId="{BA592A54-6C9B-4E12-989C-695F618E5F46}" type="presOf" srcId="{DCF28101-2A89-4EC8-8226-FCF680304EFA}" destId="{FC59AB40-FF0E-4D19-9ED3-5D088A25888F}" srcOrd="0" destOrd="0" presId="urn:microsoft.com/office/officeart/2005/8/layout/cycle2"/>
    <dgm:cxn modelId="{D1DF7174-EA4C-4816-9807-DA19B1AA4DF9}" type="presOf" srcId="{602DAB35-8FBC-46D7-9E12-24B5EEDA686D}" destId="{9DB618E5-D6AB-4CD7-8A4B-BE22DD8DF925}" srcOrd="0" destOrd="0" presId="urn:microsoft.com/office/officeart/2005/8/layout/cycle2"/>
    <dgm:cxn modelId="{774A5275-948C-47AE-A0B5-6DE3A5573D9C}" type="presOf" srcId="{38A79B72-4212-4ADD-9407-665A131FF68A}" destId="{45C3EF79-F95E-4480-8C41-693224F78340}" srcOrd="0" destOrd="0" presId="urn:microsoft.com/office/officeart/2005/8/layout/cycle2"/>
    <dgm:cxn modelId="{A4528075-2678-4CE4-B6B5-B8AED448531F}" type="presOf" srcId="{D215F026-9FA4-41FF-977D-F7F5DE43B6CF}" destId="{3DA48AC1-B70D-47C3-8910-2B76EB29C440}" srcOrd="0" destOrd="0" presId="urn:microsoft.com/office/officeart/2005/8/layout/cycle2"/>
    <dgm:cxn modelId="{6B103158-D206-4CC7-B22B-2B7DFA177478}" type="presOf" srcId="{4573F215-AF55-4FA3-9F52-12C3E811943D}" destId="{77BD486A-D6E4-4FB2-BD1A-7F657529B58A}" srcOrd="0" destOrd="0" presId="urn:microsoft.com/office/officeart/2005/8/layout/cycle2"/>
    <dgm:cxn modelId="{862E7D5A-29ED-4D42-8938-66FF6AEC2DD6}" type="presOf" srcId="{0B062498-10E7-48CF-B667-12F1F4CD2D3B}" destId="{885CD0BF-0C61-445D-A0BE-90F5264584A6}" srcOrd="0" destOrd="0" presId="urn:microsoft.com/office/officeart/2005/8/layout/cycle2"/>
    <dgm:cxn modelId="{FB4AD27A-6A65-471A-9DCF-3C416D938D4C}" type="presOf" srcId="{E79F5BCB-0BA8-4BAC-9FD5-7DECEF3DDD7A}" destId="{A50D4229-E8EA-4462-A93A-78A64F616E23}" srcOrd="0" destOrd="0" presId="urn:microsoft.com/office/officeart/2005/8/layout/cycle2"/>
    <dgm:cxn modelId="{4E6CE85A-309E-49C6-BB9D-B3ABFD6FE84C}" type="presOf" srcId="{C5BCB80D-CA0C-4145-A41F-0948F7A71617}" destId="{F0357710-AE9C-4BBD-BF8C-348A5DC2DC06}" srcOrd="0" destOrd="0" presId="urn:microsoft.com/office/officeart/2005/8/layout/cycle2"/>
    <dgm:cxn modelId="{1589FE5A-D955-4FAB-B0DC-82EC8A200AB0}" type="presOf" srcId="{4A433435-37A6-4C37-9B58-315A84658EB3}" destId="{FB9B7496-17A2-4A13-8718-6308462CD9E6}" srcOrd="1" destOrd="0" presId="urn:microsoft.com/office/officeart/2005/8/layout/cycle2"/>
    <dgm:cxn modelId="{0C84007C-C7AC-41D2-9316-4F67A4B958AE}" srcId="{F8424175-D4FD-41D3-9DEE-E8BB578557B5}" destId="{9F99E684-4EB9-4EB7-A4E8-3789D658FBE9}" srcOrd="21" destOrd="0" parTransId="{322D80A4-9A64-47E6-8D84-3B3DD8876569}" sibTransId="{7C3CD8DA-1AB0-4A85-9F52-26828A7F34DD}"/>
    <dgm:cxn modelId="{ECF9727C-F208-4B0A-A894-B6110458F1A6}" srcId="{F8424175-D4FD-41D3-9DEE-E8BB578557B5}" destId="{FDABBDF5-4E23-46AC-AB1B-939C05F63F67}" srcOrd="12" destOrd="0" parTransId="{50C66AEE-00E2-446D-8F7C-58EC02D56BE4}" sibTransId="{ACD2ECAE-8B67-449F-9E7D-4EFBC08A3210}"/>
    <dgm:cxn modelId="{7D4A9A7C-0174-4A23-84D6-8DD93B948B44}" srcId="{F8424175-D4FD-41D3-9DEE-E8BB578557B5}" destId="{D215F026-9FA4-41FF-977D-F7F5DE43B6CF}" srcOrd="24" destOrd="0" parTransId="{429BB063-A793-49AF-ADD6-B1BA86DF10C3}" sibTransId="{21FEE8BB-B431-4C51-A966-8A4307AE186F}"/>
    <dgm:cxn modelId="{EAEDC18A-DF8F-43D7-BC16-4B583BC87731}" type="presOf" srcId="{8C650F70-5C76-4492-AD7F-A44FB3752D40}" destId="{28E8D8E4-9DC1-4F43-8EB4-865A1A03D2F9}" srcOrd="0" destOrd="0" presId="urn:microsoft.com/office/officeart/2005/8/layout/cycle2"/>
    <dgm:cxn modelId="{9C6FC68B-4247-4FE8-84A6-2AAED39789D5}" srcId="{F8424175-D4FD-41D3-9DEE-E8BB578557B5}" destId="{1E4A1444-90EB-46C5-8080-F023D1AB19BD}" srcOrd="23" destOrd="0" parTransId="{B0EBA2A8-AA4B-406C-BC01-685629B9289E}" sibTransId="{517EDD1D-949F-4ED8-9BAF-5760A4789170}"/>
    <dgm:cxn modelId="{36D0278F-027C-49F7-B5DD-D1E2A77EC998}" srcId="{F8424175-D4FD-41D3-9DEE-E8BB578557B5}" destId="{B1F2E392-B619-4D68-A26C-64A7C4A36669}" srcOrd="0" destOrd="0" parTransId="{909BE36F-4CE1-40C6-81E3-7734F989CCBD}" sibTransId="{4573F215-AF55-4FA3-9F52-12C3E811943D}"/>
    <dgm:cxn modelId="{2A338B93-D9D0-4233-8ABE-4A701804E555}" srcId="{F8424175-D4FD-41D3-9DEE-E8BB578557B5}" destId="{BC2F44D6-138D-4080-99A1-F9CFFDA4D268}" srcOrd="2" destOrd="0" parTransId="{F298BBE5-D367-47E5-AABF-F3B5F8BA7119}" sibTransId="{DCF28101-2A89-4EC8-8226-FCF680304EFA}"/>
    <dgm:cxn modelId="{9CA7B294-185A-4A57-9D4C-85182FA1A718}" srcId="{F8424175-D4FD-41D3-9DEE-E8BB578557B5}" destId="{6B3C13EC-7B9F-4A70-A4C2-1DA7C6B9DCA9}" srcOrd="22" destOrd="0" parTransId="{11AECCAD-CBDE-408A-B3E5-4D5311BF4F02}" sibTransId="{2B0EBCB7-A38E-4D19-A9A6-942A6A5DEB9E}"/>
    <dgm:cxn modelId="{FB8CBA94-5FCD-472A-B84B-D3B00D18F75F}" type="presOf" srcId="{9F99E684-4EB9-4EB7-A4E8-3789D658FBE9}" destId="{876BF802-7A60-46D3-BBB3-82C854D51A98}" srcOrd="0" destOrd="0" presId="urn:microsoft.com/office/officeart/2005/8/layout/cycle2"/>
    <dgm:cxn modelId="{64DE1A97-4F87-4B79-9596-242BAF0B5396}" srcId="{F8424175-D4FD-41D3-9DEE-E8BB578557B5}" destId="{A0A5F479-73AB-4D6F-AACA-D6CD23117048}" srcOrd="7" destOrd="0" parTransId="{CAD5F4F7-B46F-4257-84E4-49062FF1AE97}" sibTransId="{01F48B99-611D-49C8-AE38-F485A223E953}"/>
    <dgm:cxn modelId="{F839A098-C5D3-4029-B3E5-EE096C3543AB}" type="presOf" srcId="{CD630712-8676-4132-81B3-955782417048}" destId="{A7694F8D-7415-43C4-8DF0-C59B6224D2F8}" srcOrd="0" destOrd="0" presId="urn:microsoft.com/office/officeart/2005/8/layout/cycle2"/>
    <dgm:cxn modelId="{C6BF8899-0EDE-4D27-93D9-4CF52247FECA}" type="presOf" srcId="{FD24CD8B-FC7C-4673-88E4-BC570CF4CB73}" destId="{54C82A72-3282-484D-BBEC-97A785BD3D32}" srcOrd="0" destOrd="0" presId="urn:microsoft.com/office/officeart/2005/8/layout/cycle2"/>
    <dgm:cxn modelId="{6586A799-BCE2-4A61-9DE7-64F8CB0A2F9F}" type="presOf" srcId="{4C388840-3D19-47E9-A136-AC6882BF9552}" destId="{F195E604-0CE0-4B38-BD0F-D67FB3B445E4}" srcOrd="1" destOrd="0" presId="urn:microsoft.com/office/officeart/2005/8/layout/cycle2"/>
    <dgm:cxn modelId="{AD67109F-E465-4DBE-AEA4-E4B3D9B434E5}" type="presOf" srcId="{C5BCB80D-CA0C-4145-A41F-0948F7A71617}" destId="{946D52D9-CAF5-4825-A604-A377B4A2DF3C}" srcOrd="1" destOrd="0" presId="urn:microsoft.com/office/officeart/2005/8/layout/cycle2"/>
    <dgm:cxn modelId="{7AAF5D9F-11C2-4D5C-B130-72EEE31157D7}" type="presOf" srcId="{602DAB35-8FBC-46D7-9E12-24B5EEDA686D}" destId="{E7C11C66-ADE5-4333-A71E-80F293CDEFD2}" srcOrd="1" destOrd="0" presId="urn:microsoft.com/office/officeart/2005/8/layout/cycle2"/>
    <dgm:cxn modelId="{B364B69F-D8FF-4228-A1DF-E514925AB8F6}" type="presOf" srcId="{61CDF2CA-22E6-4EA8-8E1A-DC5C4D30071F}" destId="{C780ABF0-A545-452B-96A9-9CF428CB8C32}" srcOrd="0" destOrd="0" presId="urn:microsoft.com/office/officeart/2005/8/layout/cycle2"/>
    <dgm:cxn modelId="{373FADA4-9326-4196-A0A6-DCE6C650AA21}" type="presOf" srcId="{ABD82679-4ACB-46F6-9902-E9D3E99D6A8D}" destId="{C4D158E8-C051-4B35-8186-3FAB0974EAC6}" srcOrd="1" destOrd="0" presId="urn:microsoft.com/office/officeart/2005/8/layout/cycle2"/>
    <dgm:cxn modelId="{A1D060A5-D773-4832-953C-589C27730F10}" type="presOf" srcId="{30C1187C-1848-4136-8FC0-10B67AD3ABE7}" destId="{4070AEEC-787A-45B1-A229-7C6F2308DEB6}" srcOrd="0" destOrd="0" presId="urn:microsoft.com/office/officeart/2005/8/layout/cycle2"/>
    <dgm:cxn modelId="{9F57AAA5-11A6-4848-A474-31A9B0D9B072}" type="presOf" srcId="{E37E70ED-C228-4507-AFBF-ABBC32EF2DB3}" destId="{59A99BA8-8619-4B0B-9E6C-78AEBD8F37BA}" srcOrd="0" destOrd="0" presId="urn:microsoft.com/office/officeart/2005/8/layout/cycle2"/>
    <dgm:cxn modelId="{C55232A6-D9D0-48CD-A9AB-51FFB443F932}" srcId="{F8424175-D4FD-41D3-9DEE-E8BB578557B5}" destId="{FD24CD8B-FC7C-4673-88E4-BC570CF4CB73}" srcOrd="17" destOrd="0" parTransId="{D20C60B0-308F-4F48-A6F7-8A81C32AD840}" sibTransId="{0B062498-10E7-48CF-B667-12F1F4CD2D3B}"/>
    <dgm:cxn modelId="{0555E4A8-F937-4A73-BC40-D51D3E12FF5A}" type="presOf" srcId="{CE8003BA-8684-43FC-BDD0-7F9AB5B9FFBB}" destId="{C9568BC1-4FEA-44C5-8A4E-CD79AD26FEA8}" srcOrd="0" destOrd="0" presId="urn:microsoft.com/office/officeart/2005/8/layout/cycle2"/>
    <dgm:cxn modelId="{75D09FAD-F1CE-4599-B633-90D0139080E5}" srcId="{F8424175-D4FD-41D3-9DEE-E8BB578557B5}" destId="{CE8003BA-8684-43FC-BDD0-7F9AB5B9FFBB}" srcOrd="9" destOrd="0" parTransId="{850E63F8-D4A3-4AAB-97B7-FEDDDFEAE9AE}" sibTransId="{9DCB2B64-9649-4C64-8F8C-43A5AB23B11B}"/>
    <dgm:cxn modelId="{C2D85AAE-41B3-4565-B034-8B82E4F22A38}" type="presOf" srcId="{1E4A1444-90EB-46C5-8080-F023D1AB19BD}" destId="{10952D7D-7C8D-4E1E-8838-C37D6309A86F}" srcOrd="0" destOrd="0" presId="urn:microsoft.com/office/officeart/2005/8/layout/cycle2"/>
    <dgm:cxn modelId="{96B211B9-B5F1-4AB7-AC36-57F787CC38A2}" type="presOf" srcId="{B1F2E392-B619-4D68-A26C-64A7C4A36669}" destId="{26716BF6-429E-4108-9DAB-D61AEF4B95EF}" srcOrd="0" destOrd="0" presId="urn:microsoft.com/office/officeart/2005/8/layout/cycle2"/>
    <dgm:cxn modelId="{2EA89DBA-9C01-435A-B536-1AB5AB010463}" srcId="{F8424175-D4FD-41D3-9DEE-E8BB578557B5}" destId="{30C1187C-1848-4136-8FC0-10B67AD3ABE7}" srcOrd="3" destOrd="0" parTransId="{258F17BE-4B75-41BA-8706-EE6C26C787F4}" sibTransId="{79338873-887C-447A-901F-F08E9EA249E4}"/>
    <dgm:cxn modelId="{E21C48BD-7104-4ABF-B8AC-A3A0943A3B43}" type="presOf" srcId="{2FD0877A-60C0-4C99-81C3-137E963F3A9C}" destId="{BF61421B-3012-49DA-ACBD-9795FEE99110}" srcOrd="1" destOrd="0" presId="urn:microsoft.com/office/officeart/2005/8/layout/cycle2"/>
    <dgm:cxn modelId="{664FBABF-DD4F-48C7-BD04-8C5F103D6201}" type="presOf" srcId="{0B062498-10E7-48CF-B667-12F1F4CD2D3B}" destId="{3B492A4C-7559-41FC-BCF6-5E5567BEC3ED}" srcOrd="1" destOrd="0" presId="urn:microsoft.com/office/officeart/2005/8/layout/cycle2"/>
    <dgm:cxn modelId="{5B3E35C2-C30D-439B-A057-F3A3016B7E86}" type="presOf" srcId="{4795B225-48BD-4EC2-8FE7-D5A69378F0E4}" destId="{36980EB0-B8B6-4F75-87DD-66D914FF70E0}" srcOrd="1" destOrd="0" presId="urn:microsoft.com/office/officeart/2005/8/layout/cycle2"/>
    <dgm:cxn modelId="{085E06C4-2764-47C2-B59D-CE418A1B3A65}" type="presOf" srcId="{95E8AC61-E091-4698-B22B-BADFAA4AC8D8}" destId="{63FF7B71-927F-414A-BE4C-EF53017C2159}" srcOrd="0" destOrd="0" presId="urn:microsoft.com/office/officeart/2005/8/layout/cycle2"/>
    <dgm:cxn modelId="{3320D5C4-E68C-40F4-B0DE-4FABA3BADBE7}" type="presOf" srcId="{517EDD1D-949F-4ED8-9BAF-5760A4789170}" destId="{6B61D334-1C11-43C7-B7F0-7036DA91D2A3}" srcOrd="0" destOrd="0" presId="urn:microsoft.com/office/officeart/2005/8/layout/cycle2"/>
    <dgm:cxn modelId="{F19D95C8-8540-49F6-9512-4355A9E86B8B}" type="presOf" srcId="{9DCB2B64-9649-4C64-8F8C-43A5AB23B11B}" destId="{211D8B52-3195-4659-887D-22F963EC3B36}" srcOrd="0" destOrd="0" presId="urn:microsoft.com/office/officeart/2005/8/layout/cycle2"/>
    <dgm:cxn modelId="{D37D10CB-FA35-4F57-A181-E8B602A5EF4D}" srcId="{F8424175-D4FD-41D3-9DEE-E8BB578557B5}" destId="{D7C600E6-16C4-414C-BBC8-77BF2C031C8F}" srcOrd="14" destOrd="0" parTransId="{A6DB3787-8753-4C84-8ADF-9F0B08CBC5D1}" sibTransId="{2FD0877A-60C0-4C99-81C3-137E963F3A9C}"/>
    <dgm:cxn modelId="{064BAED2-CDB6-4396-A8C4-23FF902C6FC9}" type="presOf" srcId="{2FD0877A-60C0-4C99-81C3-137E963F3A9C}" destId="{29548759-1298-4F1D-A221-F2D0FEFCD333}" srcOrd="0" destOrd="0" presId="urn:microsoft.com/office/officeart/2005/8/layout/cycle2"/>
    <dgm:cxn modelId="{6D7D21D5-A7D5-4E11-8C60-38FDE273BEBC}" type="presOf" srcId="{7C3CD8DA-1AB0-4A85-9F52-26828A7F34DD}" destId="{B81DC747-E407-463E-9A03-57AF2A7AB427}" srcOrd="1" destOrd="0" presId="urn:microsoft.com/office/officeart/2005/8/layout/cycle2"/>
    <dgm:cxn modelId="{27248BD6-8260-4FB1-BE72-681DA29127C7}" type="presOf" srcId="{853160F6-25B6-4546-BFC2-D3AF4F626970}" destId="{EB8AE88A-182A-43F1-8BFB-DB80591E663B}" srcOrd="0" destOrd="0" presId="urn:microsoft.com/office/officeart/2005/8/layout/cycle2"/>
    <dgm:cxn modelId="{3CD002D8-188F-4933-BE0C-96D98B86B7BA}" type="presOf" srcId="{5339FFE4-04B5-47E9-93D2-B4EA12D6B574}" destId="{18EF7219-AB47-49FE-9D99-C1591F78C317}" srcOrd="0" destOrd="0" presId="urn:microsoft.com/office/officeart/2005/8/layout/cycle2"/>
    <dgm:cxn modelId="{F78AA7D8-B786-4711-BDF3-2880526E584F}" type="presOf" srcId="{4C388840-3D19-47E9-A136-AC6882BF9552}" destId="{722EEDF4-D8A1-4E7B-995D-F6F0718B1CAA}" srcOrd="0" destOrd="0" presId="urn:microsoft.com/office/officeart/2005/8/layout/cycle2"/>
    <dgm:cxn modelId="{A8A309DC-FDDA-4DE4-B245-AA112FB63797}" type="presOf" srcId="{ABD82679-4ACB-46F6-9902-E9D3E99D6A8D}" destId="{07153D3A-66BF-48CC-8D98-8F26F8720AB6}" srcOrd="0" destOrd="0" presId="urn:microsoft.com/office/officeart/2005/8/layout/cycle2"/>
    <dgm:cxn modelId="{3EC785DC-002D-4ACA-A3A8-A4BD2F9C6432}" type="presOf" srcId="{EA224CEC-1FFF-4B19-A082-7BA8F9EB897D}" destId="{1220C66D-DE19-4388-A295-51576B6D6C70}" srcOrd="0" destOrd="0" presId="urn:microsoft.com/office/officeart/2005/8/layout/cycle2"/>
    <dgm:cxn modelId="{5B350CE5-7ADA-4E07-8F78-C4C1268E939A}" srcId="{F8424175-D4FD-41D3-9DEE-E8BB578557B5}" destId="{E37E70ED-C228-4507-AFBF-ABBC32EF2DB3}" srcOrd="5" destOrd="0" parTransId="{8D8FE4CB-9263-4B0A-BEF9-55E389848949}" sibTransId="{FEF05ABE-6978-4CA5-808E-F5D45DFAD849}"/>
    <dgm:cxn modelId="{5CD0A3E5-D35B-4AC0-A836-11BF011699A7}" type="presOf" srcId="{4573F215-AF55-4FA3-9F52-12C3E811943D}" destId="{597BD012-E8A3-4A89-B257-C54513DCFFBA}" srcOrd="1" destOrd="0" presId="urn:microsoft.com/office/officeart/2005/8/layout/cycle2"/>
    <dgm:cxn modelId="{D66412E7-26FB-42F4-A362-B8CB7951FA35}" type="presOf" srcId="{D7C600E6-16C4-414C-BBC8-77BF2C031C8F}" destId="{97404293-234F-4CC9-AE10-4384AFBA3197}" srcOrd="0" destOrd="0" presId="urn:microsoft.com/office/officeart/2005/8/layout/cycle2"/>
    <dgm:cxn modelId="{7C227DEC-293F-447F-BD7F-D0CE9D147E66}" type="presOf" srcId="{01F48B99-611D-49C8-AE38-F485A223E953}" destId="{3F7BB7E5-B438-49C8-B2F8-2AEBAF5A02B9}" srcOrd="1" destOrd="0" presId="urn:microsoft.com/office/officeart/2005/8/layout/cycle2"/>
    <dgm:cxn modelId="{14FD85F0-34A2-45E7-8FF4-A58A68D4EC87}" type="presOf" srcId="{21FEE8BB-B431-4C51-A966-8A4307AE186F}" destId="{58A33DC5-0B45-44E8-B9CB-AF4D7558E73A}" srcOrd="0" destOrd="0" presId="urn:microsoft.com/office/officeart/2005/8/layout/cycle2"/>
    <dgm:cxn modelId="{915864F4-FD89-41F0-9D53-50471D91CAD1}" type="presOf" srcId="{00DA3DB6-DD54-4452-8E50-B8C3CBC270F8}" destId="{94F59D6C-8847-437F-8839-47D75BF11BC4}" srcOrd="1" destOrd="0" presId="urn:microsoft.com/office/officeart/2005/8/layout/cycle2"/>
    <dgm:cxn modelId="{8E825FF8-6BE7-4CEC-A83E-7507D35A9FFE}" type="presOf" srcId="{7C3CD8DA-1AB0-4A85-9F52-26828A7F34DD}" destId="{6471084C-2BC0-48F9-87F7-C428829E94DE}" srcOrd="0" destOrd="0" presId="urn:microsoft.com/office/officeart/2005/8/layout/cycle2"/>
    <dgm:cxn modelId="{679404F9-2AD0-467C-8264-015D13FFCFFB}" type="presOf" srcId="{517EDD1D-949F-4ED8-9BAF-5760A4789170}" destId="{0D744C8A-375C-4E32-8117-80C11DEDC5EF}" srcOrd="1" destOrd="0" presId="urn:microsoft.com/office/officeart/2005/8/layout/cycle2"/>
    <dgm:cxn modelId="{D031BEF9-9C54-43B3-879C-E73F6AB89459}" type="presOf" srcId="{F8424175-D4FD-41D3-9DEE-E8BB578557B5}" destId="{6D01E869-A51B-49C7-893A-7BD4AE642DB3}" srcOrd="0" destOrd="0" presId="urn:microsoft.com/office/officeart/2005/8/layout/cycle2"/>
    <dgm:cxn modelId="{FCEDD1FB-14C4-46F7-A0B2-D04ACDC5B4F6}" srcId="{F8424175-D4FD-41D3-9DEE-E8BB578557B5}" destId="{FC7CEDBC-5FF9-4031-81B4-AF5724178810}" srcOrd="26" destOrd="0" parTransId="{0303CF91-7F60-4E57-8A83-11ED96AC64F9}" sibTransId="{CFB58B8C-F4C4-4BEE-BBAC-6FE4A6A1A1FF}"/>
    <dgm:cxn modelId="{25D106B0-C736-4046-BCCE-C5A6772A0C11}" type="presParOf" srcId="{6D01E869-A51B-49C7-893A-7BD4AE642DB3}" destId="{26716BF6-429E-4108-9DAB-D61AEF4B95EF}" srcOrd="0" destOrd="0" presId="urn:microsoft.com/office/officeart/2005/8/layout/cycle2"/>
    <dgm:cxn modelId="{826C9FFF-5AC1-4018-BBC7-030943780E59}" type="presParOf" srcId="{6D01E869-A51B-49C7-893A-7BD4AE642DB3}" destId="{77BD486A-D6E4-4FB2-BD1A-7F657529B58A}" srcOrd="1" destOrd="0" presId="urn:microsoft.com/office/officeart/2005/8/layout/cycle2"/>
    <dgm:cxn modelId="{5CF00C98-B534-40F6-8FF6-67CB28682CFE}" type="presParOf" srcId="{77BD486A-D6E4-4FB2-BD1A-7F657529B58A}" destId="{597BD012-E8A3-4A89-B257-C54513DCFFBA}" srcOrd="0" destOrd="0" presId="urn:microsoft.com/office/officeart/2005/8/layout/cycle2"/>
    <dgm:cxn modelId="{62B03BE4-85E9-4452-9EB5-952E48C6A4D5}" type="presParOf" srcId="{6D01E869-A51B-49C7-893A-7BD4AE642DB3}" destId="{3C409D46-7BC6-4D02-95B1-9B0810A5D2D2}" srcOrd="2" destOrd="0" presId="urn:microsoft.com/office/officeart/2005/8/layout/cycle2"/>
    <dgm:cxn modelId="{2484697E-BF88-4444-A72D-CC8123F23C85}" type="presParOf" srcId="{6D01E869-A51B-49C7-893A-7BD4AE642DB3}" destId="{9DB618E5-D6AB-4CD7-8A4B-BE22DD8DF925}" srcOrd="3" destOrd="0" presId="urn:microsoft.com/office/officeart/2005/8/layout/cycle2"/>
    <dgm:cxn modelId="{C584ED00-6A5E-48B4-AA1F-5D312708BA96}" type="presParOf" srcId="{9DB618E5-D6AB-4CD7-8A4B-BE22DD8DF925}" destId="{E7C11C66-ADE5-4333-A71E-80F293CDEFD2}" srcOrd="0" destOrd="0" presId="urn:microsoft.com/office/officeart/2005/8/layout/cycle2"/>
    <dgm:cxn modelId="{519F96E9-2A47-46A1-8ECF-DF8BD16D0A13}" type="presParOf" srcId="{6D01E869-A51B-49C7-893A-7BD4AE642DB3}" destId="{3224C177-A430-4B9D-8026-AED128B632A3}" srcOrd="4" destOrd="0" presId="urn:microsoft.com/office/officeart/2005/8/layout/cycle2"/>
    <dgm:cxn modelId="{EE14157A-F77B-4A56-9741-D7840EE094EC}" type="presParOf" srcId="{6D01E869-A51B-49C7-893A-7BD4AE642DB3}" destId="{FC59AB40-FF0E-4D19-9ED3-5D088A25888F}" srcOrd="5" destOrd="0" presId="urn:microsoft.com/office/officeart/2005/8/layout/cycle2"/>
    <dgm:cxn modelId="{26408231-EE37-4691-98BC-79DED7D4F14E}" type="presParOf" srcId="{FC59AB40-FF0E-4D19-9ED3-5D088A25888F}" destId="{4301EDF8-1F17-4BCC-A10C-5BB0CA15076C}" srcOrd="0" destOrd="0" presId="urn:microsoft.com/office/officeart/2005/8/layout/cycle2"/>
    <dgm:cxn modelId="{984B742B-C7D1-4F97-AEE7-9097D620BEA8}" type="presParOf" srcId="{6D01E869-A51B-49C7-893A-7BD4AE642DB3}" destId="{4070AEEC-787A-45B1-A229-7C6F2308DEB6}" srcOrd="6" destOrd="0" presId="urn:microsoft.com/office/officeart/2005/8/layout/cycle2"/>
    <dgm:cxn modelId="{839C252A-F66A-44EC-A6C5-6C9FBDB5CDB5}" type="presParOf" srcId="{6D01E869-A51B-49C7-893A-7BD4AE642DB3}" destId="{223DA011-A995-483F-A044-BED1AADC0799}" srcOrd="7" destOrd="0" presId="urn:microsoft.com/office/officeart/2005/8/layout/cycle2"/>
    <dgm:cxn modelId="{86C8E7F6-9110-417E-AEED-7B22FB242F0C}" type="presParOf" srcId="{223DA011-A995-483F-A044-BED1AADC0799}" destId="{08B7C6A8-6A71-4698-9D4D-7C2284FAF4E5}" srcOrd="0" destOrd="0" presId="urn:microsoft.com/office/officeart/2005/8/layout/cycle2"/>
    <dgm:cxn modelId="{F17C7BF9-C253-4E2E-B04A-35FD6D5C4238}" type="presParOf" srcId="{6D01E869-A51B-49C7-893A-7BD4AE642DB3}" destId="{01CD4985-6C81-4F05-A609-D67C81D09CAB}" srcOrd="8" destOrd="0" presId="urn:microsoft.com/office/officeart/2005/8/layout/cycle2"/>
    <dgm:cxn modelId="{98A9682C-F9EA-4E87-8FD2-FC6AE0B5BD6A}" type="presParOf" srcId="{6D01E869-A51B-49C7-893A-7BD4AE642DB3}" destId="{41190D6D-902D-4FA9-8957-50BE82594F69}" srcOrd="9" destOrd="0" presId="urn:microsoft.com/office/officeart/2005/8/layout/cycle2"/>
    <dgm:cxn modelId="{1B70E64C-8ADB-4746-ACD0-D9DE9C5CFE22}" type="presParOf" srcId="{41190D6D-902D-4FA9-8957-50BE82594F69}" destId="{2652F10E-BE86-4CA3-88EF-8D9818DA03FD}" srcOrd="0" destOrd="0" presId="urn:microsoft.com/office/officeart/2005/8/layout/cycle2"/>
    <dgm:cxn modelId="{13BC2B68-A2A9-4374-9055-2646A0D7E2C8}" type="presParOf" srcId="{6D01E869-A51B-49C7-893A-7BD4AE642DB3}" destId="{59A99BA8-8619-4B0B-9E6C-78AEBD8F37BA}" srcOrd="10" destOrd="0" presId="urn:microsoft.com/office/officeart/2005/8/layout/cycle2"/>
    <dgm:cxn modelId="{F6092DC0-88BF-4EF3-8F25-211641090F7F}" type="presParOf" srcId="{6D01E869-A51B-49C7-893A-7BD4AE642DB3}" destId="{F36E7FAE-3F4F-46AD-A230-8379BFD997C5}" srcOrd="11" destOrd="0" presId="urn:microsoft.com/office/officeart/2005/8/layout/cycle2"/>
    <dgm:cxn modelId="{16D2B521-9A85-4B2F-85CB-1D0183BCFA42}" type="presParOf" srcId="{F36E7FAE-3F4F-46AD-A230-8379BFD997C5}" destId="{C152F969-39F7-4061-A615-7DA65279356B}" srcOrd="0" destOrd="0" presId="urn:microsoft.com/office/officeart/2005/8/layout/cycle2"/>
    <dgm:cxn modelId="{F9395971-F62E-4237-8A9D-5B85D723ED11}" type="presParOf" srcId="{6D01E869-A51B-49C7-893A-7BD4AE642DB3}" destId="{1C70E67E-86F9-4C20-A1ED-AFFBE8E1CB6A}" srcOrd="12" destOrd="0" presId="urn:microsoft.com/office/officeart/2005/8/layout/cycle2"/>
    <dgm:cxn modelId="{A3C59934-9DE5-42A1-B056-F97DB5ECC2E8}" type="presParOf" srcId="{6D01E869-A51B-49C7-893A-7BD4AE642DB3}" destId="{94B73B4F-18A6-4052-B326-20DA409F8D89}" srcOrd="13" destOrd="0" presId="urn:microsoft.com/office/officeart/2005/8/layout/cycle2"/>
    <dgm:cxn modelId="{6FB1C911-2B65-472F-8696-F99B18D96136}" type="presParOf" srcId="{94B73B4F-18A6-4052-B326-20DA409F8D89}" destId="{CC93C562-F344-40A7-A93E-4197260590C8}" srcOrd="0" destOrd="0" presId="urn:microsoft.com/office/officeart/2005/8/layout/cycle2"/>
    <dgm:cxn modelId="{21009F11-792D-4F29-BAB6-119345E73948}" type="presParOf" srcId="{6D01E869-A51B-49C7-893A-7BD4AE642DB3}" destId="{3022ACE9-6854-4A9D-892F-D4C8C14BCF81}" srcOrd="14" destOrd="0" presId="urn:microsoft.com/office/officeart/2005/8/layout/cycle2"/>
    <dgm:cxn modelId="{1E878FA0-F151-4B34-825C-1E95285F6CFE}" type="presParOf" srcId="{6D01E869-A51B-49C7-893A-7BD4AE642DB3}" destId="{970301A5-9BE5-4D52-BE1C-0C1BB2EEDF43}" srcOrd="15" destOrd="0" presId="urn:microsoft.com/office/officeart/2005/8/layout/cycle2"/>
    <dgm:cxn modelId="{4987CFDE-71B2-4A3B-A414-D57D202ED929}" type="presParOf" srcId="{970301A5-9BE5-4D52-BE1C-0C1BB2EEDF43}" destId="{3F7BB7E5-B438-49C8-B2F8-2AEBAF5A02B9}" srcOrd="0" destOrd="0" presId="urn:microsoft.com/office/officeart/2005/8/layout/cycle2"/>
    <dgm:cxn modelId="{B0482E18-05C9-40E2-8FD3-2ACC9EFAE551}" type="presParOf" srcId="{6D01E869-A51B-49C7-893A-7BD4AE642DB3}" destId="{8A1ED9B9-514A-43CB-941F-BFCF6BDFD601}" srcOrd="16" destOrd="0" presId="urn:microsoft.com/office/officeart/2005/8/layout/cycle2"/>
    <dgm:cxn modelId="{7B668386-7290-4305-980D-8558A6ECFC6C}" type="presParOf" srcId="{6D01E869-A51B-49C7-893A-7BD4AE642DB3}" destId="{E69848C8-2492-4535-950F-24F4B2018FE6}" srcOrd="17" destOrd="0" presId="urn:microsoft.com/office/officeart/2005/8/layout/cycle2"/>
    <dgm:cxn modelId="{AA409646-9C55-4388-B51E-F23FA79F5852}" type="presParOf" srcId="{E69848C8-2492-4535-950F-24F4B2018FE6}" destId="{FB9B7496-17A2-4A13-8718-6308462CD9E6}" srcOrd="0" destOrd="0" presId="urn:microsoft.com/office/officeart/2005/8/layout/cycle2"/>
    <dgm:cxn modelId="{0936F7D1-15CB-41D1-8F7F-09E1164197F8}" type="presParOf" srcId="{6D01E869-A51B-49C7-893A-7BD4AE642DB3}" destId="{C9568BC1-4FEA-44C5-8A4E-CD79AD26FEA8}" srcOrd="18" destOrd="0" presId="urn:microsoft.com/office/officeart/2005/8/layout/cycle2"/>
    <dgm:cxn modelId="{A31DA097-81DA-4244-905F-4A9F4F314FED}" type="presParOf" srcId="{6D01E869-A51B-49C7-893A-7BD4AE642DB3}" destId="{211D8B52-3195-4659-887D-22F963EC3B36}" srcOrd="19" destOrd="0" presId="urn:microsoft.com/office/officeart/2005/8/layout/cycle2"/>
    <dgm:cxn modelId="{25343AA2-DF3F-43A0-B1C8-066FA820C02E}" type="presParOf" srcId="{211D8B52-3195-4659-887D-22F963EC3B36}" destId="{7EBEA2D3-ACAC-4CF4-B083-C677B851F08D}" srcOrd="0" destOrd="0" presId="urn:microsoft.com/office/officeart/2005/8/layout/cycle2"/>
    <dgm:cxn modelId="{4A84A5BB-7D75-420B-B640-6FFCE189B088}" type="presParOf" srcId="{6D01E869-A51B-49C7-893A-7BD4AE642DB3}" destId="{6BB4D2BA-0DB1-4555-BAA9-C1A2346CBFDB}" srcOrd="20" destOrd="0" presId="urn:microsoft.com/office/officeart/2005/8/layout/cycle2"/>
    <dgm:cxn modelId="{38D30E0E-C21A-40D9-BEF7-F80492F1A821}" type="presParOf" srcId="{6D01E869-A51B-49C7-893A-7BD4AE642DB3}" destId="{C780ABF0-A545-452B-96A9-9CF428CB8C32}" srcOrd="21" destOrd="0" presId="urn:microsoft.com/office/officeart/2005/8/layout/cycle2"/>
    <dgm:cxn modelId="{5636FEBB-6B6B-4EAB-AA84-79B29D04B068}" type="presParOf" srcId="{C780ABF0-A545-452B-96A9-9CF428CB8C32}" destId="{E3A5CF9D-E85D-4E25-BC7E-3C4A06744DB5}" srcOrd="0" destOrd="0" presId="urn:microsoft.com/office/officeart/2005/8/layout/cycle2"/>
    <dgm:cxn modelId="{527D995C-0657-4DC2-93D1-44B4D09EBDB6}" type="presParOf" srcId="{6D01E869-A51B-49C7-893A-7BD4AE642DB3}" destId="{28E8D8E4-9DC1-4F43-8EB4-865A1A03D2F9}" srcOrd="22" destOrd="0" presId="urn:microsoft.com/office/officeart/2005/8/layout/cycle2"/>
    <dgm:cxn modelId="{4C4203B2-2D41-444A-9C74-A51E9D8EEB4B}" type="presParOf" srcId="{6D01E869-A51B-49C7-893A-7BD4AE642DB3}" destId="{07153D3A-66BF-48CC-8D98-8F26F8720AB6}" srcOrd="23" destOrd="0" presId="urn:microsoft.com/office/officeart/2005/8/layout/cycle2"/>
    <dgm:cxn modelId="{17B79811-3DD5-49D1-AC16-2AF703C84A38}" type="presParOf" srcId="{07153D3A-66BF-48CC-8D98-8F26F8720AB6}" destId="{C4D158E8-C051-4B35-8186-3FAB0974EAC6}" srcOrd="0" destOrd="0" presId="urn:microsoft.com/office/officeart/2005/8/layout/cycle2"/>
    <dgm:cxn modelId="{9319D456-674D-4FD8-8FC5-5E413289794C}" type="presParOf" srcId="{6D01E869-A51B-49C7-893A-7BD4AE642DB3}" destId="{1A700466-50DE-4DBF-9B5F-FE53907D7290}" srcOrd="24" destOrd="0" presId="urn:microsoft.com/office/officeart/2005/8/layout/cycle2"/>
    <dgm:cxn modelId="{53EDB18D-7677-4386-8ECD-94F0912B991F}" type="presParOf" srcId="{6D01E869-A51B-49C7-893A-7BD4AE642DB3}" destId="{F502016A-3B24-445A-BCFC-2278BB86CD3D}" srcOrd="25" destOrd="0" presId="urn:microsoft.com/office/officeart/2005/8/layout/cycle2"/>
    <dgm:cxn modelId="{8AACAF20-3433-4191-8685-670CAA47CD21}" type="presParOf" srcId="{F502016A-3B24-445A-BCFC-2278BB86CD3D}" destId="{0C9A2F70-C618-49E6-8006-639304F0A430}" srcOrd="0" destOrd="0" presId="urn:microsoft.com/office/officeart/2005/8/layout/cycle2"/>
    <dgm:cxn modelId="{22F96099-D55F-4563-99A5-5527DBD89231}" type="presParOf" srcId="{6D01E869-A51B-49C7-893A-7BD4AE642DB3}" destId="{B518B5F2-1E2B-4D5F-A56B-875CD991D0A7}" srcOrd="26" destOrd="0" presId="urn:microsoft.com/office/officeart/2005/8/layout/cycle2"/>
    <dgm:cxn modelId="{4AAD2BEC-D887-4BEE-931E-4B4994C8FE7B}" type="presParOf" srcId="{6D01E869-A51B-49C7-893A-7BD4AE642DB3}" destId="{722EEDF4-D8A1-4E7B-995D-F6F0718B1CAA}" srcOrd="27" destOrd="0" presId="urn:microsoft.com/office/officeart/2005/8/layout/cycle2"/>
    <dgm:cxn modelId="{50979765-27CB-443A-864D-803C92D83A48}" type="presParOf" srcId="{722EEDF4-D8A1-4E7B-995D-F6F0718B1CAA}" destId="{F195E604-0CE0-4B38-BD0F-D67FB3B445E4}" srcOrd="0" destOrd="0" presId="urn:microsoft.com/office/officeart/2005/8/layout/cycle2"/>
    <dgm:cxn modelId="{4F46C4D3-59A4-4BF9-BBF3-87C1B526D5C1}" type="presParOf" srcId="{6D01E869-A51B-49C7-893A-7BD4AE642DB3}" destId="{97404293-234F-4CC9-AE10-4384AFBA3197}" srcOrd="28" destOrd="0" presId="urn:microsoft.com/office/officeart/2005/8/layout/cycle2"/>
    <dgm:cxn modelId="{0AB0A87E-9BE3-4706-A855-DC7F162964F5}" type="presParOf" srcId="{6D01E869-A51B-49C7-893A-7BD4AE642DB3}" destId="{29548759-1298-4F1D-A221-F2D0FEFCD333}" srcOrd="29" destOrd="0" presId="urn:microsoft.com/office/officeart/2005/8/layout/cycle2"/>
    <dgm:cxn modelId="{6CAFC889-2964-456F-8E83-3C767C1F813E}" type="presParOf" srcId="{29548759-1298-4F1D-A221-F2D0FEFCD333}" destId="{BF61421B-3012-49DA-ACBD-9795FEE99110}" srcOrd="0" destOrd="0" presId="urn:microsoft.com/office/officeart/2005/8/layout/cycle2"/>
    <dgm:cxn modelId="{9CE471BE-26FE-46C9-8DE0-C3EE538F2A1E}" type="presParOf" srcId="{6D01E869-A51B-49C7-893A-7BD4AE642DB3}" destId="{0B058CC0-AD04-45EF-B453-B4DF5D06D8C8}" srcOrd="30" destOrd="0" presId="urn:microsoft.com/office/officeart/2005/8/layout/cycle2"/>
    <dgm:cxn modelId="{AB8D4A1D-DD47-4345-AF48-D819A81B9179}" type="presParOf" srcId="{6D01E869-A51B-49C7-893A-7BD4AE642DB3}" destId="{B7F6F593-7181-431F-BF37-0E55CD883DA2}" srcOrd="31" destOrd="0" presId="urn:microsoft.com/office/officeart/2005/8/layout/cycle2"/>
    <dgm:cxn modelId="{ABEDEFB2-484F-45EA-93C2-B7E4674ED9FB}" type="presParOf" srcId="{B7F6F593-7181-431F-BF37-0E55CD883DA2}" destId="{36980EB0-B8B6-4F75-87DD-66D914FF70E0}" srcOrd="0" destOrd="0" presId="urn:microsoft.com/office/officeart/2005/8/layout/cycle2"/>
    <dgm:cxn modelId="{9C7A34FD-4507-4BDB-8DBF-DE8FD4671B8F}" type="presParOf" srcId="{6D01E869-A51B-49C7-893A-7BD4AE642DB3}" destId="{A50D4229-E8EA-4462-A93A-78A64F616E23}" srcOrd="32" destOrd="0" presId="urn:microsoft.com/office/officeart/2005/8/layout/cycle2"/>
    <dgm:cxn modelId="{E4FE92A8-5FEE-4F4F-BF4C-05E090680B81}" type="presParOf" srcId="{6D01E869-A51B-49C7-893A-7BD4AE642DB3}" destId="{18EF7219-AB47-49FE-9D99-C1591F78C317}" srcOrd="33" destOrd="0" presId="urn:microsoft.com/office/officeart/2005/8/layout/cycle2"/>
    <dgm:cxn modelId="{0D6E5E9B-C220-44A2-9BE8-53F382BCF8CD}" type="presParOf" srcId="{18EF7219-AB47-49FE-9D99-C1591F78C317}" destId="{BD89E655-D49D-452E-B20A-13762E4FAFD4}" srcOrd="0" destOrd="0" presId="urn:microsoft.com/office/officeart/2005/8/layout/cycle2"/>
    <dgm:cxn modelId="{BD6D5B94-8380-456A-A1CF-6ECBEF0773CD}" type="presParOf" srcId="{6D01E869-A51B-49C7-893A-7BD4AE642DB3}" destId="{54C82A72-3282-484D-BBEC-97A785BD3D32}" srcOrd="34" destOrd="0" presId="urn:microsoft.com/office/officeart/2005/8/layout/cycle2"/>
    <dgm:cxn modelId="{D6AC6A90-9509-4093-A084-014D25E2C782}" type="presParOf" srcId="{6D01E869-A51B-49C7-893A-7BD4AE642DB3}" destId="{885CD0BF-0C61-445D-A0BE-90F5264584A6}" srcOrd="35" destOrd="0" presId="urn:microsoft.com/office/officeart/2005/8/layout/cycle2"/>
    <dgm:cxn modelId="{EA748807-B449-4BCC-9059-B373B491DD47}" type="presParOf" srcId="{885CD0BF-0C61-445D-A0BE-90F5264584A6}" destId="{3B492A4C-7559-41FC-BCF6-5E5567BEC3ED}" srcOrd="0" destOrd="0" presId="urn:microsoft.com/office/officeart/2005/8/layout/cycle2"/>
    <dgm:cxn modelId="{D2065CA5-6A72-454F-8F41-4BA66A7C7C6C}" type="presParOf" srcId="{6D01E869-A51B-49C7-893A-7BD4AE642DB3}" destId="{9902CEE9-E32D-43BD-A7A0-C1991D4D0D3A}" srcOrd="36" destOrd="0" presId="urn:microsoft.com/office/officeart/2005/8/layout/cycle2"/>
    <dgm:cxn modelId="{5871081F-AD62-4ECA-89F6-8910701F872B}" type="presParOf" srcId="{6D01E869-A51B-49C7-893A-7BD4AE642DB3}" destId="{63FF7B71-927F-414A-BE4C-EF53017C2159}" srcOrd="37" destOrd="0" presId="urn:microsoft.com/office/officeart/2005/8/layout/cycle2"/>
    <dgm:cxn modelId="{5C9791AE-61F2-4FCD-8FDE-0189D74E0457}" type="presParOf" srcId="{63FF7B71-927F-414A-BE4C-EF53017C2159}" destId="{E8F6CE80-5666-4DB7-A79B-E27966E2E9FF}" srcOrd="0" destOrd="0" presId="urn:microsoft.com/office/officeart/2005/8/layout/cycle2"/>
    <dgm:cxn modelId="{00581A11-2F1A-418C-8891-6C0AFE2FF387}" type="presParOf" srcId="{6D01E869-A51B-49C7-893A-7BD4AE642DB3}" destId="{793A026E-20EA-404D-A703-9E042C7E759B}" srcOrd="38" destOrd="0" presId="urn:microsoft.com/office/officeart/2005/8/layout/cycle2"/>
    <dgm:cxn modelId="{8B9A0A06-CEF2-413A-AA93-133013683255}" type="presParOf" srcId="{6D01E869-A51B-49C7-893A-7BD4AE642DB3}" destId="{1220C66D-DE19-4388-A295-51576B6D6C70}" srcOrd="39" destOrd="0" presId="urn:microsoft.com/office/officeart/2005/8/layout/cycle2"/>
    <dgm:cxn modelId="{06A385C4-89FB-48DD-BFAC-37BB2D2E33B6}" type="presParOf" srcId="{1220C66D-DE19-4388-A295-51576B6D6C70}" destId="{7CA8FCEF-D728-48A1-B7A7-E5B82E28DCA1}" srcOrd="0" destOrd="0" presId="urn:microsoft.com/office/officeart/2005/8/layout/cycle2"/>
    <dgm:cxn modelId="{269310B7-42A7-4A03-9A09-60CAAB6E8279}" type="presParOf" srcId="{6D01E869-A51B-49C7-893A-7BD4AE642DB3}" destId="{374C3239-BE90-4997-A3A2-FFF4730EE41D}" srcOrd="40" destOrd="0" presId="urn:microsoft.com/office/officeart/2005/8/layout/cycle2"/>
    <dgm:cxn modelId="{018E42FD-FCA5-41C3-B7BA-BEE9F2BCC51A}" type="presParOf" srcId="{6D01E869-A51B-49C7-893A-7BD4AE642DB3}" destId="{42D591B1-784D-456A-80BC-C2259611965C}" srcOrd="41" destOrd="0" presId="urn:microsoft.com/office/officeart/2005/8/layout/cycle2"/>
    <dgm:cxn modelId="{7E2976C5-D8FA-4D85-9AA7-83A21F8355D5}" type="presParOf" srcId="{42D591B1-784D-456A-80BC-C2259611965C}" destId="{999F03D3-522F-4EF1-BEF2-B8F0B2973ACE}" srcOrd="0" destOrd="0" presId="urn:microsoft.com/office/officeart/2005/8/layout/cycle2"/>
    <dgm:cxn modelId="{E212D362-13BF-4F8D-85E6-3E36CE373ACF}" type="presParOf" srcId="{6D01E869-A51B-49C7-893A-7BD4AE642DB3}" destId="{876BF802-7A60-46D3-BBB3-82C854D51A98}" srcOrd="42" destOrd="0" presId="urn:microsoft.com/office/officeart/2005/8/layout/cycle2"/>
    <dgm:cxn modelId="{55F80DB0-EFB5-49A9-BA5D-C897DEF639E8}" type="presParOf" srcId="{6D01E869-A51B-49C7-893A-7BD4AE642DB3}" destId="{6471084C-2BC0-48F9-87F7-C428829E94DE}" srcOrd="43" destOrd="0" presId="urn:microsoft.com/office/officeart/2005/8/layout/cycle2"/>
    <dgm:cxn modelId="{2D85668E-FD35-495E-B093-3739143FCFF0}" type="presParOf" srcId="{6471084C-2BC0-48F9-87F7-C428829E94DE}" destId="{B81DC747-E407-463E-9A03-57AF2A7AB427}" srcOrd="0" destOrd="0" presId="urn:microsoft.com/office/officeart/2005/8/layout/cycle2"/>
    <dgm:cxn modelId="{3C78F10A-DC11-4B31-96ED-615EDE202EA7}" type="presParOf" srcId="{6D01E869-A51B-49C7-893A-7BD4AE642DB3}" destId="{60020508-054C-45C8-A0B0-276F0652347A}" srcOrd="44" destOrd="0" presId="urn:microsoft.com/office/officeart/2005/8/layout/cycle2"/>
    <dgm:cxn modelId="{63FEE71E-84A5-43AF-9EB6-E05941618E6B}" type="presParOf" srcId="{6D01E869-A51B-49C7-893A-7BD4AE642DB3}" destId="{5D90FE6F-757B-4065-894A-C7AAEBFC146E}" srcOrd="45" destOrd="0" presId="urn:microsoft.com/office/officeart/2005/8/layout/cycle2"/>
    <dgm:cxn modelId="{D6B63B73-09FB-472A-A8E3-49D4E93192B0}" type="presParOf" srcId="{5D90FE6F-757B-4065-894A-C7AAEBFC146E}" destId="{31ED7B7D-6B93-4EA3-9908-CF86453FEE2F}" srcOrd="0" destOrd="0" presId="urn:microsoft.com/office/officeart/2005/8/layout/cycle2"/>
    <dgm:cxn modelId="{F4CB3DE7-99BB-47E7-B67B-4F69CF392E68}" type="presParOf" srcId="{6D01E869-A51B-49C7-893A-7BD4AE642DB3}" destId="{10952D7D-7C8D-4E1E-8838-C37D6309A86F}" srcOrd="46" destOrd="0" presId="urn:microsoft.com/office/officeart/2005/8/layout/cycle2"/>
    <dgm:cxn modelId="{1822634A-0F98-4025-9B79-8C62F89F079D}" type="presParOf" srcId="{6D01E869-A51B-49C7-893A-7BD4AE642DB3}" destId="{6B61D334-1C11-43C7-B7F0-7036DA91D2A3}" srcOrd="47" destOrd="0" presId="urn:microsoft.com/office/officeart/2005/8/layout/cycle2"/>
    <dgm:cxn modelId="{2D33FF3B-F91B-46DC-95C2-2320166D3CB1}" type="presParOf" srcId="{6B61D334-1C11-43C7-B7F0-7036DA91D2A3}" destId="{0D744C8A-375C-4E32-8117-80C11DEDC5EF}" srcOrd="0" destOrd="0" presId="urn:microsoft.com/office/officeart/2005/8/layout/cycle2"/>
    <dgm:cxn modelId="{A6782787-DBE5-40B3-ABBE-08DCD870E7DF}" type="presParOf" srcId="{6D01E869-A51B-49C7-893A-7BD4AE642DB3}" destId="{3DA48AC1-B70D-47C3-8910-2B76EB29C440}" srcOrd="48" destOrd="0" presId="urn:microsoft.com/office/officeart/2005/8/layout/cycle2"/>
    <dgm:cxn modelId="{36F3E4E9-2FE1-4B5E-AE5D-56D9BFE2D139}" type="presParOf" srcId="{6D01E869-A51B-49C7-893A-7BD4AE642DB3}" destId="{58A33DC5-0B45-44E8-B9CB-AF4D7558E73A}" srcOrd="49" destOrd="0" presId="urn:microsoft.com/office/officeart/2005/8/layout/cycle2"/>
    <dgm:cxn modelId="{772D2EA9-CC8A-4B42-B514-ACC2AD35C27F}" type="presParOf" srcId="{58A33DC5-0B45-44E8-B9CB-AF4D7558E73A}" destId="{CD8B50DE-6EFB-4CD3-8A24-2ABE95AC2CFB}" srcOrd="0" destOrd="0" presId="urn:microsoft.com/office/officeart/2005/8/layout/cycle2"/>
    <dgm:cxn modelId="{B90C814A-98FD-48C4-8775-41DB9333EA5F}" type="presParOf" srcId="{6D01E869-A51B-49C7-893A-7BD4AE642DB3}" destId="{EB8AE88A-182A-43F1-8BFB-DB80591E663B}" srcOrd="50" destOrd="0" presId="urn:microsoft.com/office/officeart/2005/8/layout/cycle2"/>
    <dgm:cxn modelId="{D7B61652-2DCD-48EA-997B-850E6472B23B}" type="presParOf" srcId="{6D01E869-A51B-49C7-893A-7BD4AE642DB3}" destId="{F0357710-AE9C-4BBD-BF8C-348A5DC2DC06}" srcOrd="51" destOrd="0" presId="urn:microsoft.com/office/officeart/2005/8/layout/cycle2"/>
    <dgm:cxn modelId="{BFA1CF4D-45FD-4A87-9EC8-23FDC8822264}" type="presParOf" srcId="{F0357710-AE9C-4BBD-BF8C-348A5DC2DC06}" destId="{946D52D9-CAF5-4825-A604-A377B4A2DF3C}" srcOrd="0" destOrd="0" presId="urn:microsoft.com/office/officeart/2005/8/layout/cycle2"/>
    <dgm:cxn modelId="{8602C0E0-2B7E-4928-87A9-7DD6CFD192BD}" type="presParOf" srcId="{6D01E869-A51B-49C7-893A-7BD4AE642DB3}" destId="{486A80B8-E296-4B07-BA38-5FE1F973F10B}" srcOrd="52" destOrd="0" presId="urn:microsoft.com/office/officeart/2005/8/layout/cycle2"/>
    <dgm:cxn modelId="{6BBAEFBF-E460-4E63-8EA7-D3103F164759}" type="presParOf" srcId="{6D01E869-A51B-49C7-893A-7BD4AE642DB3}" destId="{5E465502-E136-4491-8D06-F2D7EF5A0ACF}" srcOrd="53" destOrd="0" presId="urn:microsoft.com/office/officeart/2005/8/layout/cycle2"/>
    <dgm:cxn modelId="{3C6FAB74-911D-459B-9B24-0CCC2A2D2F4D}" type="presParOf" srcId="{5E465502-E136-4491-8D06-F2D7EF5A0ACF}" destId="{64DC581A-DEEA-4EBE-8FB0-6D811426FBB2}" srcOrd="0" destOrd="0" presId="urn:microsoft.com/office/officeart/2005/8/layout/cycle2"/>
    <dgm:cxn modelId="{E3BC6AB1-693C-446F-824C-FBB4B2895B5D}" type="presParOf" srcId="{6D01E869-A51B-49C7-893A-7BD4AE642DB3}" destId="{45C3EF79-F95E-4480-8C41-693224F78340}" srcOrd="54" destOrd="0" presId="urn:microsoft.com/office/officeart/2005/8/layout/cycle2"/>
    <dgm:cxn modelId="{11B2297F-1ED7-4C1A-987C-725A197CFF00}" type="presParOf" srcId="{6D01E869-A51B-49C7-893A-7BD4AE642DB3}" destId="{A7694F8D-7415-43C4-8DF0-C59B6224D2F8}" srcOrd="55" destOrd="0" presId="urn:microsoft.com/office/officeart/2005/8/layout/cycle2"/>
    <dgm:cxn modelId="{2A510538-D012-48B1-9F05-9DEA499ED96F}" type="presParOf" srcId="{A7694F8D-7415-43C4-8DF0-C59B6224D2F8}" destId="{37AFD454-9402-480A-B78B-D589D2232FED}" srcOrd="0" destOrd="0" presId="urn:microsoft.com/office/officeart/2005/8/layout/cycle2"/>
    <dgm:cxn modelId="{A4F320F5-A985-4186-B6B8-DCE5466594E0}" type="presParOf" srcId="{6D01E869-A51B-49C7-893A-7BD4AE642DB3}" destId="{38187E8C-7A0F-443B-842C-073863513446}" srcOrd="56" destOrd="0" presId="urn:microsoft.com/office/officeart/2005/8/layout/cycle2"/>
    <dgm:cxn modelId="{A1570A6C-BFA3-47F4-A5BF-6D4CE4E8F15A}" type="presParOf" srcId="{6D01E869-A51B-49C7-893A-7BD4AE642DB3}" destId="{AB25D7FB-D988-45FE-AC34-19960A31EF5B}" srcOrd="57" destOrd="0" presId="urn:microsoft.com/office/officeart/2005/8/layout/cycle2"/>
    <dgm:cxn modelId="{9D74E83C-1E9C-4DA9-A9DA-AE52EFB62415}" type="presParOf" srcId="{AB25D7FB-D988-45FE-AC34-19960A31EF5B}" destId="{94F59D6C-8847-437F-8839-47D75BF11BC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16BF6-429E-4108-9DAB-D61AEF4B95EF}">
      <dsp:nvSpPr>
        <dsp:cNvPr id="0" name=""/>
        <dsp:cNvSpPr/>
      </dsp:nvSpPr>
      <dsp:spPr>
        <a:xfrm>
          <a:off x="5865316" y="3918"/>
          <a:ext cx="461367" cy="461367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Milo</a:t>
          </a:r>
        </a:p>
      </dsp:txBody>
      <dsp:txXfrm>
        <a:off x="5932882" y="71484"/>
        <a:ext cx="326235" cy="326235"/>
      </dsp:txXfrm>
    </dsp:sp>
    <dsp:sp modelId="{77BD486A-D6E4-4FB2-BD1A-7F657529B58A}">
      <dsp:nvSpPr>
        <dsp:cNvPr id="0" name=""/>
        <dsp:cNvSpPr/>
      </dsp:nvSpPr>
      <dsp:spPr>
        <a:xfrm rot="372414">
          <a:off x="6375584" y="193822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6375692" y="222975"/>
        <a:ext cx="85854" cy="93427"/>
      </dsp:txXfrm>
    </dsp:sp>
    <dsp:sp modelId="{3C409D46-7BC6-4D02-95B1-9B0810A5D2D2}">
      <dsp:nvSpPr>
        <dsp:cNvPr id="0" name=""/>
        <dsp:cNvSpPr/>
      </dsp:nvSpPr>
      <dsp:spPr>
        <a:xfrm>
          <a:off x="6554036" y="78820"/>
          <a:ext cx="461367" cy="461367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Katie</a:t>
          </a:r>
        </a:p>
      </dsp:txBody>
      <dsp:txXfrm>
        <a:off x="6621602" y="146386"/>
        <a:ext cx="326235" cy="326235"/>
      </dsp:txXfrm>
    </dsp:sp>
    <dsp:sp modelId="{9DB618E5-D6AB-4CD7-8A4B-BE22DD8DF925}">
      <dsp:nvSpPr>
        <dsp:cNvPr id="0" name=""/>
        <dsp:cNvSpPr/>
      </dsp:nvSpPr>
      <dsp:spPr>
        <a:xfrm rot="1117241">
          <a:off x="7048363" y="341143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7049326" y="366411"/>
        <a:ext cx="85854" cy="93427"/>
      </dsp:txXfrm>
    </dsp:sp>
    <dsp:sp modelId="{3224C177-A430-4B9D-8026-AED128B632A3}">
      <dsp:nvSpPr>
        <dsp:cNvPr id="0" name=""/>
        <dsp:cNvSpPr/>
      </dsp:nvSpPr>
      <dsp:spPr>
        <a:xfrm>
          <a:off x="7210552" y="300026"/>
          <a:ext cx="461367" cy="461367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Tania</a:t>
          </a:r>
        </a:p>
      </dsp:txBody>
      <dsp:txXfrm>
        <a:off x="7278118" y="367592"/>
        <a:ext cx="326235" cy="326235"/>
      </dsp:txXfrm>
    </dsp:sp>
    <dsp:sp modelId="{FC59AB40-FF0E-4D19-9ED3-5D088A25888F}">
      <dsp:nvSpPr>
        <dsp:cNvPr id="0" name=""/>
        <dsp:cNvSpPr/>
      </dsp:nvSpPr>
      <dsp:spPr>
        <a:xfrm rot="1862069">
          <a:off x="7673744" y="629648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7676377" y="651305"/>
        <a:ext cx="85854" cy="93427"/>
      </dsp:txXfrm>
    </dsp:sp>
    <dsp:sp modelId="{4070AEEC-787A-45B1-A229-7C6F2308DEB6}">
      <dsp:nvSpPr>
        <dsp:cNvPr id="0" name=""/>
        <dsp:cNvSpPr/>
      </dsp:nvSpPr>
      <dsp:spPr>
        <a:xfrm>
          <a:off x="7804166" y="657192"/>
          <a:ext cx="461367" cy="461367"/>
        </a:xfrm>
        <a:prstGeom prst="ellipse">
          <a:avLst/>
        </a:prstGeom>
        <a:solidFill>
          <a:srgbClr val="BA4E9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Joanna</a:t>
          </a:r>
        </a:p>
      </dsp:txBody>
      <dsp:txXfrm>
        <a:off x="7871732" y="724758"/>
        <a:ext cx="326235" cy="326235"/>
      </dsp:txXfrm>
    </dsp:sp>
    <dsp:sp modelId="{223DA011-A995-483F-A044-BED1AADC0799}">
      <dsp:nvSpPr>
        <dsp:cNvPr id="0" name=""/>
        <dsp:cNvSpPr/>
      </dsp:nvSpPr>
      <dsp:spPr>
        <a:xfrm rot="2606897">
          <a:off x="8222483" y="1045846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8227524" y="1064336"/>
        <a:ext cx="85854" cy="93427"/>
      </dsp:txXfrm>
    </dsp:sp>
    <dsp:sp modelId="{01CD4985-6C81-4F05-A609-D67C81D09CAB}">
      <dsp:nvSpPr>
        <dsp:cNvPr id="0" name=""/>
        <dsp:cNvSpPr/>
      </dsp:nvSpPr>
      <dsp:spPr>
        <a:xfrm>
          <a:off x="8307122" y="1133617"/>
          <a:ext cx="461367" cy="461367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Frankie</a:t>
          </a:r>
        </a:p>
      </dsp:txBody>
      <dsp:txXfrm>
        <a:off x="8374688" y="1201183"/>
        <a:ext cx="326235" cy="326235"/>
      </dsp:txXfrm>
    </dsp:sp>
    <dsp:sp modelId="{41190D6D-902D-4FA9-8957-50BE82594F69}">
      <dsp:nvSpPr>
        <dsp:cNvPr id="0" name=""/>
        <dsp:cNvSpPr/>
      </dsp:nvSpPr>
      <dsp:spPr>
        <a:xfrm rot="3351724">
          <a:off x="8668923" y="1570276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8676996" y="1586191"/>
        <a:ext cx="85854" cy="93427"/>
      </dsp:txXfrm>
    </dsp:sp>
    <dsp:sp modelId="{59A99BA8-8619-4B0B-9E6C-78AEBD8F37BA}">
      <dsp:nvSpPr>
        <dsp:cNvPr id="0" name=""/>
        <dsp:cNvSpPr/>
      </dsp:nvSpPr>
      <dsp:spPr>
        <a:xfrm>
          <a:off x="8695902" y="1707025"/>
          <a:ext cx="461367" cy="461367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Ali</a:t>
          </a:r>
        </a:p>
      </dsp:txBody>
      <dsp:txXfrm>
        <a:off x="8763468" y="1774591"/>
        <a:ext cx="326235" cy="326235"/>
      </dsp:txXfrm>
    </dsp:sp>
    <dsp:sp modelId="{F36E7FAE-3F4F-46AD-A230-8379BFD997C5}">
      <dsp:nvSpPr>
        <dsp:cNvPr id="0" name=""/>
        <dsp:cNvSpPr/>
      </dsp:nvSpPr>
      <dsp:spPr>
        <a:xfrm rot="4096552">
          <a:off x="8992188" y="2178417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9003776" y="2192468"/>
        <a:ext cx="85854" cy="93427"/>
      </dsp:txXfrm>
    </dsp:sp>
    <dsp:sp modelId="{1C70E67E-86F9-4C20-A1ED-AFFBE8E1CB6A}">
      <dsp:nvSpPr>
        <dsp:cNvPr id="0" name=""/>
        <dsp:cNvSpPr/>
      </dsp:nvSpPr>
      <dsp:spPr>
        <a:xfrm>
          <a:off x="8952327" y="2350602"/>
          <a:ext cx="461367" cy="461367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Marian</a:t>
          </a:r>
        </a:p>
      </dsp:txBody>
      <dsp:txXfrm>
        <a:off x="9019893" y="2418168"/>
        <a:ext cx="326235" cy="326235"/>
      </dsp:txXfrm>
    </dsp:sp>
    <dsp:sp modelId="{94B73B4F-18A6-4052-B326-20DA409F8D89}">
      <dsp:nvSpPr>
        <dsp:cNvPr id="0" name=""/>
        <dsp:cNvSpPr/>
      </dsp:nvSpPr>
      <dsp:spPr>
        <a:xfrm rot="4841379">
          <a:off x="9177164" y="2841832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9192585" y="2854819"/>
        <a:ext cx="85854" cy="93427"/>
      </dsp:txXfrm>
    </dsp:sp>
    <dsp:sp modelId="{3022ACE9-6854-4A9D-892F-D4C8C14BCF81}">
      <dsp:nvSpPr>
        <dsp:cNvPr id="0" name=""/>
        <dsp:cNvSpPr/>
      </dsp:nvSpPr>
      <dsp:spPr>
        <a:xfrm>
          <a:off x="9064406" y="3034257"/>
          <a:ext cx="461367" cy="461367"/>
        </a:xfrm>
        <a:prstGeom prst="ellips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Ellie</a:t>
          </a:r>
        </a:p>
      </dsp:txBody>
      <dsp:txXfrm>
        <a:off x="9131972" y="3101823"/>
        <a:ext cx="326235" cy="326235"/>
      </dsp:txXfrm>
    </dsp:sp>
    <dsp:sp modelId="{970301A5-9BE5-4D52-BE1C-0C1BB2EEDF43}">
      <dsp:nvSpPr>
        <dsp:cNvPr id="0" name=""/>
        <dsp:cNvSpPr/>
      </dsp:nvSpPr>
      <dsp:spPr>
        <a:xfrm rot="5586207">
          <a:off x="9215200" y="3529501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9234594" y="3542272"/>
        <a:ext cx="85854" cy="93427"/>
      </dsp:txXfrm>
    </dsp:sp>
    <dsp:sp modelId="{8A1ED9B9-514A-43CB-941F-BFCF6BDFD601}">
      <dsp:nvSpPr>
        <dsp:cNvPr id="0" name=""/>
        <dsp:cNvSpPr/>
      </dsp:nvSpPr>
      <dsp:spPr>
        <a:xfrm>
          <a:off x="9026900" y="3726022"/>
          <a:ext cx="461367" cy="461367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Pedro</a:t>
          </a:r>
        </a:p>
      </dsp:txBody>
      <dsp:txXfrm>
        <a:off x="9094466" y="3793588"/>
        <a:ext cx="326235" cy="326235"/>
      </dsp:txXfrm>
    </dsp:sp>
    <dsp:sp modelId="{E69848C8-2492-4535-950F-24F4B2018FE6}">
      <dsp:nvSpPr>
        <dsp:cNvPr id="0" name=""/>
        <dsp:cNvSpPr/>
      </dsp:nvSpPr>
      <dsp:spPr>
        <a:xfrm rot="6331034">
          <a:off x="9104518" y="4209269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9127837" y="4222684"/>
        <a:ext cx="85854" cy="93427"/>
      </dsp:txXfrm>
    </dsp:sp>
    <dsp:sp modelId="{C9568BC1-4FEA-44C5-8A4E-CD79AD26FEA8}">
      <dsp:nvSpPr>
        <dsp:cNvPr id="0" name=""/>
        <dsp:cNvSpPr/>
      </dsp:nvSpPr>
      <dsp:spPr>
        <a:xfrm>
          <a:off x="8841561" y="4393551"/>
          <a:ext cx="461367" cy="461367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Dom</a:t>
          </a:r>
        </a:p>
      </dsp:txBody>
      <dsp:txXfrm>
        <a:off x="8909127" y="4461117"/>
        <a:ext cx="326235" cy="326235"/>
      </dsp:txXfrm>
    </dsp:sp>
    <dsp:sp modelId="{211D8B52-3195-4659-887D-22F963EC3B36}">
      <dsp:nvSpPr>
        <dsp:cNvPr id="0" name=""/>
        <dsp:cNvSpPr/>
      </dsp:nvSpPr>
      <dsp:spPr>
        <a:xfrm rot="7075862">
          <a:off x="8850294" y="4849352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8877309" y="4864240"/>
        <a:ext cx="85854" cy="93427"/>
      </dsp:txXfrm>
    </dsp:sp>
    <dsp:sp modelId="{6BB4D2BA-0DB1-4555-BAA9-C1A2346CBFDB}">
      <dsp:nvSpPr>
        <dsp:cNvPr id="0" name=""/>
        <dsp:cNvSpPr/>
      </dsp:nvSpPr>
      <dsp:spPr>
        <a:xfrm>
          <a:off x="8517057" y="5005631"/>
          <a:ext cx="461367" cy="461367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Kali</a:t>
          </a:r>
          <a:endParaRPr lang="en-GB" sz="800" kern="1200" dirty="0"/>
        </a:p>
      </dsp:txBody>
      <dsp:txXfrm>
        <a:off x="8584623" y="5073197"/>
        <a:ext cx="326235" cy="326235"/>
      </dsp:txXfrm>
    </dsp:sp>
    <dsp:sp modelId="{C780ABF0-A545-452B-96A9-9CF428CB8C32}">
      <dsp:nvSpPr>
        <dsp:cNvPr id="0" name=""/>
        <dsp:cNvSpPr/>
      </dsp:nvSpPr>
      <dsp:spPr>
        <a:xfrm rot="7820690">
          <a:off x="8464414" y="5419819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8494722" y="5436939"/>
        <a:ext cx="85854" cy="93427"/>
      </dsp:txXfrm>
    </dsp:sp>
    <dsp:sp modelId="{28E8D8E4-9DC1-4F43-8EB4-865A1A03D2F9}">
      <dsp:nvSpPr>
        <dsp:cNvPr id="0" name=""/>
        <dsp:cNvSpPr/>
      </dsp:nvSpPr>
      <dsp:spPr>
        <a:xfrm>
          <a:off x="8068560" y="5533642"/>
          <a:ext cx="461367" cy="461367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Jason</a:t>
          </a:r>
        </a:p>
      </dsp:txBody>
      <dsp:txXfrm>
        <a:off x="8136126" y="5601208"/>
        <a:ext cx="326235" cy="326235"/>
      </dsp:txXfrm>
    </dsp:sp>
    <dsp:sp modelId="{07153D3A-66BF-48CC-8D98-8F26F8720AB6}">
      <dsp:nvSpPr>
        <dsp:cNvPr id="0" name=""/>
        <dsp:cNvSpPr/>
      </dsp:nvSpPr>
      <dsp:spPr>
        <a:xfrm rot="8565517">
          <a:off x="7964923" y="5893996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7997967" y="5914004"/>
        <a:ext cx="85854" cy="93427"/>
      </dsp:txXfrm>
    </dsp:sp>
    <dsp:sp modelId="{1A700466-50DE-4DBF-9B5F-FE53907D7290}">
      <dsp:nvSpPr>
        <dsp:cNvPr id="0" name=""/>
        <dsp:cNvSpPr/>
      </dsp:nvSpPr>
      <dsp:spPr>
        <a:xfrm>
          <a:off x="7517042" y="5952896"/>
          <a:ext cx="461367" cy="461367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Chloe</a:t>
          </a:r>
        </a:p>
      </dsp:txBody>
      <dsp:txXfrm>
        <a:off x="7584608" y="6020462"/>
        <a:ext cx="326235" cy="326235"/>
      </dsp:txXfrm>
    </dsp:sp>
    <dsp:sp modelId="{F502016A-3B24-445A-BCFC-2278BB86CD3D}">
      <dsp:nvSpPr>
        <dsp:cNvPr id="0" name=""/>
        <dsp:cNvSpPr/>
      </dsp:nvSpPr>
      <dsp:spPr>
        <a:xfrm rot="9310345">
          <a:off x="7375175" y="6249712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7410270" y="6273129"/>
        <a:ext cx="85854" cy="93427"/>
      </dsp:txXfrm>
    </dsp:sp>
    <dsp:sp modelId="{B518B5F2-1E2B-4D5F-A56B-875CD991D0A7}">
      <dsp:nvSpPr>
        <dsp:cNvPr id="0" name=""/>
        <dsp:cNvSpPr/>
      </dsp:nvSpPr>
      <dsp:spPr>
        <a:xfrm>
          <a:off x="6888291" y="6243787"/>
          <a:ext cx="461367" cy="461367"/>
        </a:xfrm>
        <a:prstGeom prst="ellipse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Polly</a:t>
          </a:r>
          <a:endParaRPr lang="en-GB" sz="800" kern="1200" dirty="0"/>
        </a:p>
      </dsp:txBody>
      <dsp:txXfrm>
        <a:off x="6955857" y="6311353"/>
        <a:ext cx="326235" cy="326235"/>
      </dsp:txXfrm>
    </dsp:sp>
    <dsp:sp modelId="{722EEDF4-D8A1-4E7B-995D-F6F0718B1CAA}">
      <dsp:nvSpPr>
        <dsp:cNvPr id="0" name=""/>
        <dsp:cNvSpPr/>
      </dsp:nvSpPr>
      <dsp:spPr>
        <a:xfrm rot="10055172">
          <a:off x="6722747" y="6470332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6759112" y="6497519"/>
        <a:ext cx="85854" cy="93427"/>
      </dsp:txXfrm>
    </dsp:sp>
    <dsp:sp modelId="{97404293-234F-4CC9-AE10-4384AFBA3197}">
      <dsp:nvSpPr>
        <dsp:cNvPr id="0" name=""/>
        <dsp:cNvSpPr/>
      </dsp:nvSpPr>
      <dsp:spPr>
        <a:xfrm>
          <a:off x="6211706" y="6392714"/>
          <a:ext cx="461367" cy="461367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Mo</a:t>
          </a:r>
        </a:p>
      </dsp:txBody>
      <dsp:txXfrm>
        <a:off x="6279272" y="6460280"/>
        <a:ext cx="326235" cy="326235"/>
      </dsp:txXfrm>
    </dsp:sp>
    <dsp:sp modelId="{29548759-1298-4F1D-A221-F2D0FEFCD333}">
      <dsp:nvSpPr>
        <dsp:cNvPr id="0" name=""/>
        <dsp:cNvSpPr/>
      </dsp:nvSpPr>
      <dsp:spPr>
        <a:xfrm rot="10800000">
          <a:off x="6038146" y="6545542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6074941" y="6576684"/>
        <a:ext cx="85854" cy="93427"/>
      </dsp:txXfrm>
    </dsp:sp>
    <dsp:sp modelId="{0B058CC0-AD04-45EF-B453-B4DF5D06D8C8}">
      <dsp:nvSpPr>
        <dsp:cNvPr id="0" name=""/>
        <dsp:cNvSpPr/>
      </dsp:nvSpPr>
      <dsp:spPr>
        <a:xfrm>
          <a:off x="5518925" y="6392714"/>
          <a:ext cx="461367" cy="461367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Kaden</a:t>
          </a:r>
        </a:p>
      </dsp:txBody>
      <dsp:txXfrm>
        <a:off x="5586491" y="6460280"/>
        <a:ext cx="326235" cy="326235"/>
      </dsp:txXfrm>
    </dsp:sp>
    <dsp:sp modelId="{B7F6F593-7181-431F-BF37-0E55CD883DA2}">
      <dsp:nvSpPr>
        <dsp:cNvPr id="0" name=""/>
        <dsp:cNvSpPr/>
      </dsp:nvSpPr>
      <dsp:spPr>
        <a:xfrm rot="11544828">
          <a:off x="5353382" y="6471825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5389747" y="6506922"/>
        <a:ext cx="85854" cy="93427"/>
      </dsp:txXfrm>
    </dsp:sp>
    <dsp:sp modelId="{A50D4229-E8EA-4462-A93A-78A64F616E23}">
      <dsp:nvSpPr>
        <dsp:cNvPr id="0" name=""/>
        <dsp:cNvSpPr/>
      </dsp:nvSpPr>
      <dsp:spPr>
        <a:xfrm>
          <a:off x="4842341" y="6243787"/>
          <a:ext cx="461367" cy="461367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Billie</a:t>
          </a:r>
        </a:p>
      </dsp:txBody>
      <dsp:txXfrm>
        <a:off x="4909907" y="6311353"/>
        <a:ext cx="326235" cy="326235"/>
      </dsp:txXfrm>
    </dsp:sp>
    <dsp:sp modelId="{18EF7219-AB47-49FE-9D99-C1591F78C317}">
      <dsp:nvSpPr>
        <dsp:cNvPr id="0" name=""/>
        <dsp:cNvSpPr/>
      </dsp:nvSpPr>
      <dsp:spPr>
        <a:xfrm rot="12289655">
          <a:off x="4700475" y="6252627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4735570" y="6291494"/>
        <a:ext cx="85854" cy="93427"/>
      </dsp:txXfrm>
    </dsp:sp>
    <dsp:sp modelId="{54C82A72-3282-484D-BBEC-97A785BD3D32}">
      <dsp:nvSpPr>
        <dsp:cNvPr id="0" name=""/>
        <dsp:cNvSpPr/>
      </dsp:nvSpPr>
      <dsp:spPr>
        <a:xfrm>
          <a:off x="4213590" y="5952896"/>
          <a:ext cx="461367" cy="461367"/>
        </a:xfrm>
        <a:prstGeom prst="ellipse">
          <a:avLst/>
        </a:prstGeom>
        <a:solidFill>
          <a:srgbClr val="E4249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Chyna</a:t>
          </a:r>
        </a:p>
      </dsp:txBody>
      <dsp:txXfrm>
        <a:off x="4281156" y="6020462"/>
        <a:ext cx="326235" cy="326235"/>
      </dsp:txXfrm>
    </dsp:sp>
    <dsp:sp modelId="{885CD0BF-0C61-445D-A0BE-90F5264584A6}">
      <dsp:nvSpPr>
        <dsp:cNvPr id="0" name=""/>
        <dsp:cNvSpPr/>
      </dsp:nvSpPr>
      <dsp:spPr>
        <a:xfrm rot="13034483">
          <a:off x="4109954" y="5898198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4142998" y="5940474"/>
        <a:ext cx="85854" cy="93427"/>
      </dsp:txXfrm>
    </dsp:sp>
    <dsp:sp modelId="{9902CEE9-E32D-43BD-A7A0-C1991D4D0D3A}">
      <dsp:nvSpPr>
        <dsp:cNvPr id="0" name=""/>
        <dsp:cNvSpPr/>
      </dsp:nvSpPr>
      <dsp:spPr>
        <a:xfrm>
          <a:off x="3662072" y="5533642"/>
          <a:ext cx="461367" cy="461367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Jaycee</a:t>
          </a:r>
        </a:p>
      </dsp:txBody>
      <dsp:txXfrm>
        <a:off x="3729638" y="5601208"/>
        <a:ext cx="326235" cy="326235"/>
      </dsp:txXfrm>
    </dsp:sp>
    <dsp:sp modelId="{63FF7B71-927F-414A-BE4C-EF53017C2159}">
      <dsp:nvSpPr>
        <dsp:cNvPr id="0" name=""/>
        <dsp:cNvSpPr/>
      </dsp:nvSpPr>
      <dsp:spPr>
        <a:xfrm rot="13779310">
          <a:off x="3609430" y="5425110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3639738" y="5470274"/>
        <a:ext cx="85854" cy="93427"/>
      </dsp:txXfrm>
    </dsp:sp>
    <dsp:sp modelId="{793A026E-20EA-404D-A703-9E042C7E759B}">
      <dsp:nvSpPr>
        <dsp:cNvPr id="0" name=""/>
        <dsp:cNvSpPr/>
      </dsp:nvSpPr>
      <dsp:spPr>
        <a:xfrm>
          <a:off x="3213575" y="5005631"/>
          <a:ext cx="461367" cy="461367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Marcel</a:t>
          </a:r>
        </a:p>
      </dsp:txBody>
      <dsp:txXfrm>
        <a:off x="3281141" y="5073197"/>
        <a:ext cx="326235" cy="326235"/>
      </dsp:txXfrm>
    </dsp:sp>
    <dsp:sp modelId="{1220C66D-DE19-4388-A295-51576B6D6C70}">
      <dsp:nvSpPr>
        <dsp:cNvPr id="0" name=""/>
        <dsp:cNvSpPr/>
      </dsp:nvSpPr>
      <dsp:spPr>
        <a:xfrm rot="14524138">
          <a:off x="3222308" y="4855486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3249323" y="4902882"/>
        <a:ext cx="85854" cy="93427"/>
      </dsp:txXfrm>
    </dsp:sp>
    <dsp:sp modelId="{374C3239-BE90-4997-A3A2-FFF4730EE41D}">
      <dsp:nvSpPr>
        <dsp:cNvPr id="0" name=""/>
        <dsp:cNvSpPr/>
      </dsp:nvSpPr>
      <dsp:spPr>
        <a:xfrm>
          <a:off x="2889071" y="4393551"/>
          <a:ext cx="461367" cy="461367"/>
        </a:xfrm>
        <a:prstGeom prst="ellipse">
          <a:avLst/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Sam</a:t>
          </a:r>
        </a:p>
      </dsp:txBody>
      <dsp:txXfrm>
        <a:off x="2956637" y="4461117"/>
        <a:ext cx="326235" cy="326235"/>
      </dsp:txXfrm>
    </dsp:sp>
    <dsp:sp modelId="{42D591B1-784D-456A-80BC-C2259611965C}">
      <dsp:nvSpPr>
        <dsp:cNvPr id="0" name=""/>
        <dsp:cNvSpPr/>
      </dsp:nvSpPr>
      <dsp:spPr>
        <a:xfrm rot="15268966">
          <a:off x="2966689" y="4215959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2990008" y="4264828"/>
        <a:ext cx="85854" cy="93427"/>
      </dsp:txXfrm>
    </dsp:sp>
    <dsp:sp modelId="{876BF802-7A60-46D3-BBB3-82C854D51A98}">
      <dsp:nvSpPr>
        <dsp:cNvPr id="0" name=""/>
        <dsp:cNvSpPr/>
      </dsp:nvSpPr>
      <dsp:spPr>
        <a:xfrm>
          <a:off x="2703732" y="3726022"/>
          <a:ext cx="461367" cy="461367"/>
        </a:xfrm>
        <a:prstGeom prst="ellips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Dilys</a:t>
          </a:r>
        </a:p>
      </dsp:txBody>
      <dsp:txXfrm>
        <a:off x="2771298" y="3793588"/>
        <a:ext cx="326235" cy="326235"/>
      </dsp:txXfrm>
    </dsp:sp>
    <dsp:sp modelId="{6471084C-2BC0-48F9-87F7-C428829E94DE}">
      <dsp:nvSpPr>
        <dsp:cNvPr id="0" name=""/>
        <dsp:cNvSpPr/>
      </dsp:nvSpPr>
      <dsp:spPr>
        <a:xfrm rot="16013793">
          <a:off x="2854526" y="3536433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 rot="10800000">
        <a:off x="2873920" y="3585946"/>
        <a:ext cx="85854" cy="93427"/>
      </dsp:txXfrm>
    </dsp:sp>
    <dsp:sp modelId="{60020508-054C-45C8-A0B0-276F0652347A}">
      <dsp:nvSpPr>
        <dsp:cNvPr id="0" name=""/>
        <dsp:cNvSpPr/>
      </dsp:nvSpPr>
      <dsp:spPr>
        <a:xfrm>
          <a:off x="2666226" y="3034257"/>
          <a:ext cx="461367" cy="461367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Eddie</a:t>
          </a:r>
        </a:p>
      </dsp:txBody>
      <dsp:txXfrm>
        <a:off x="2733792" y="3101823"/>
        <a:ext cx="326235" cy="326235"/>
      </dsp:txXfrm>
    </dsp:sp>
    <dsp:sp modelId="{5D90FE6F-757B-4065-894A-C7AAEBFC146E}">
      <dsp:nvSpPr>
        <dsp:cNvPr id="0" name=""/>
        <dsp:cNvSpPr/>
      </dsp:nvSpPr>
      <dsp:spPr>
        <a:xfrm rot="16758621">
          <a:off x="2891063" y="2848683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2906484" y="2897980"/>
        <a:ext cx="85854" cy="93427"/>
      </dsp:txXfrm>
    </dsp:sp>
    <dsp:sp modelId="{10952D7D-7C8D-4E1E-8838-C37D6309A86F}">
      <dsp:nvSpPr>
        <dsp:cNvPr id="0" name=""/>
        <dsp:cNvSpPr/>
      </dsp:nvSpPr>
      <dsp:spPr>
        <a:xfrm>
          <a:off x="2778305" y="2350602"/>
          <a:ext cx="461367" cy="461367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Danny</a:t>
          </a:r>
        </a:p>
      </dsp:txBody>
      <dsp:txXfrm>
        <a:off x="2845871" y="2418168"/>
        <a:ext cx="326235" cy="326235"/>
      </dsp:txXfrm>
    </dsp:sp>
    <dsp:sp modelId="{6B61D334-1C11-43C7-B7F0-7036DA91D2A3}">
      <dsp:nvSpPr>
        <dsp:cNvPr id="0" name=""/>
        <dsp:cNvSpPr/>
      </dsp:nvSpPr>
      <dsp:spPr>
        <a:xfrm rot="17503448">
          <a:off x="3074592" y="2184866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3086180" y="2233099"/>
        <a:ext cx="85854" cy="93427"/>
      </dsp:txXfrm>
    </dsp:sp>
    <dsp:sp modelId="{3DA48AC1-B70D-47C3-8910-2B76EB29C440}">
      <dsp:nvSpPr>
        <dsp:cNvPr id="0" name=""/>
        <dsp:cNvSpPr/>
      </dsp:nvSpPr>
      <dsp:spPr>
        <a:xfrm>
          <a:off x="3034730" y="1707025"/>
          <a:ext cx="461367" cy="461367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Lauren</a:t>
          </a:r>
        </a:p>
      </dsp:txBody>
      <dsp:txXfrm>
        <a:off x="3102296" y="1774591"/>
        <a:ext cx="326235" cy="326235"/>
      </dsp:txXfrm>
    </dsp:sp>
    <dsp:sp modelId="{58A33DC5-0B45-44E8-B9CB-AF4D7558E73A}">
      <dsp:nvSpPr>
        <dsp:cNvPr id="0" name=""/>
        <dsp:cNvSpPr/>
      </dsp:nvSpPr>
      <dsp:spPr>
        <a:xfrm rot="18248276">
          <a:off x="3396531" y="1576022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3404604" y="1622391"/>
        <a:ext cx="85854" cy="93427"/>
      </dsp:txXfrm>
    </dsp:sp>
    <dsp:sp modelId="{EB8AE88A-182A-43F1-8BFB-DB80591E663B}">
      <dsp:nvSpPr>
        <dsp:cNvPr id="0" name=""/>
        <dsp:cNvSpPr/>
      </dsp:nvSpPr>
      <dsp:spPr>
        <a:xfrm>
          <a:off x="3423510" y="1133617"/>
          <a:ext cx="461367" cy="461367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Elliot</a:t>
          </a:r>
        </a:p>
      </dsp:txBody>
      <dsp:txXfrm>
        <a:off x="3491076" y="1201183"/>
        <a:ext cx="326235" cy="326235"/>
      </dsp:txXfrm>
    </dsp:sp>
    <dsp:sp modelId="{F0357710-AE9C-4BBD-BF8C-348A5DC2DC06}">
      <dsp:nvSpPr>
        <dsp:cNvPr id="0" name=""/>
        <dsp:cNvSpPr/>
      </dsp:nvSpPr>
      <dsp:spPr>
        <a:xfrm rot="18993103">
          <a:off x="3841826" y="1050620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3846867" y="1094414"/>
        <a:ext cx="85854" cy="93427"/>
      </dsp:txXfrm>
    </dsp:sp>
    <dsp:sp modelId="{486A80B8-E296-4B07-BA38-5FE1F973F10B}">
      <dsp:nvSpPr>
        <dsp:cNvPr id="0" name=""/>
        <dsp:cNvSpPr/>
      </dsp:nvSpPr>
      <dsp:spPr>
        <a:xfrm>
          <a:off x="3926466" y="657192"/>
          <a:ext cx="461367" cy="461367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Dillon</a:t>
          </a:r>
        </a:p>
      </dsp:txBody>
      <dsp:txXfrm>
        <a:off x="3994032" y="724758"/>
        <a:ext cx="326235" cy="326235"/>
      </dsp:txXfrm>
    </dsp:sp>
    <dsp:sp modelId="{5E465502-E136-4491-8D06-F2D7EF5A0ACF}">
      <dsp:nvSpPr>
        <dsp:cNvPr id="0" name=""/>
        <dsp:cNvSpPr/>
      </dsp:nvSpPr>
      <dsp:spPr>
        <a:xfrm rot="19737931">
          <a:off x="4389657" y="633227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4392290" y="673854"/>
        <a:ext cx="85854" cy="93427"/>
      </dsp:txXfrm>
    </dsp:sp>
    <dsp:sp modelId="{45C3EF79-F95E-4480-8C41-693224F78340}">
      <dsp:nvSpPr>
        <dsp:cNvPr id="0" name=""/>
        <dsp:cNvSpPr/>
      </dsp:nvSpPr>
      <dsp:spPr>
        <a:xfrm>
          <a:off x="4520080" y="300026"/>
          <a:ext cx="461367" cy="461367"/>
        </a:xfrm>
        <a:prstGeom prst="ellipse">
          <a:avLst/>
        </a:prstGeom>
        <a:solidFill>
          <a:srgbClr val="E4249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Gracie  </a:t>
          </a:r>
        </a:p>
      </dsp:txBody>
      <dsp:txXfrm>
        <a:off x="4587646" y="367592"/>
        <a:ext cx="326235" cy="326235"/>
      </dsp:txXfrm>
    </dsp:sp>
    <dsp:sp modelId="{A7694F8D-7415-43C4-8DF0-C59B6224D2F8}">
      <dsp:nvSpPr>
        <dsp:cNvPr id="0" name=""/>
        <dsp:cNvSpPr/>
      </dsp:nvSpPr>
      <dsp:spPr>
        <a:xfrm rot="20482759">
          <a:off x="5014407" y="343360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5015370" y="380376"/>
        <a:ext cx="85854" cy="93427"/>
      </dsp:txXfrm>
    </dsp:sp>
    <dsp:sp modelId="{38187E8C-7A0F-443B-842C-073863513446}">
      <dsp:nvSpPr>
        <dsp:cNvPr id="0" name=""/>
        <dsp:cNvSpPr/>
      </dsp:nvSpPr>
      <dsp:spPr>
        <a:xfrm>
          <a:off x="5176596" y="78820"/>
          <a:ext cx="461367" cy="461367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Vinnie</a:t>
          </a:r>
        </a:p>
      </dsp:txBody>
      <dsp:txXfrm>
        <a:off x="5244162" y="146386"/>
        <a:ext cx="326235" cy="326235"/>
      </dsp:txXfrm>
    </dsp:sp>
    <dsp:sp modelId="{AB25D7FB-D988-45FE-AC34-19960A31EF5B}">
      <dsp:nvSpPr>
        <dsp:cNvPr id="0" name=""/>
        <dsp:cNvSpPr/>
      </dsp:nvSpPr>
      <dsp:spPr>
        <a:xfrm rot="21227586">
          <a:off x="5686864" y="194572"/>
          <a:ext cx="122649" cy="1557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/>
        </a:p>
      </dsp:txBody>
      <dsp:txXfrm>
        <a:off x="5686972" y="227703"/>
        <a:ext cx="85854" cy="93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012A264-B9FD-455F-AFAC-7330E46BADE0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298A7E4-FC68-403E-8505-E09239C7D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50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98A7E4-FC68-403E-8505-E09239C7D1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73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451BE-6634-4AC9-9175-84882F92A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E06E3C-306E-4263-A806-34BBF749C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715FC-8FE8-4DA2-A206-9A792FFF5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830-56A6-4CF0-9646-47FCEA35482C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CA3CA-BAA5-4E3C-ABAC-821196217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A5D0B-1EEE-47DD-9344-1E74059A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EFD3-22DB-4983-B8E9-B9938F270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9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5642-96FC-43EF-8216-59CD4CE73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168A2-3233-485B-9B78-773FC2D08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BADB9-FF3E-42DA-B35F-2C9D279B0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830-56A6-4CF0-9646-47FCEA35482C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58807-4720-4798-A588-BC7AB92B4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00B9B-291E-49AE-B15C-50037414E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EFD3-22DB-4983-B8E9-B9938F270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71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B5ED98-DA2C-4BA3-821C-316F0265B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C25C1-CA21-44A3-9198-8B23915D0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0392F-1321-4084-BC4F-C07CDB738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830-56A6-4CF0-9646-47FCEA35482C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7F0FA-5040-455D-B939-C6908413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5B32D-466E-4EBF-AE0A-644C9233E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EFD3-22DB-4983-B8E9-B9938F270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39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7A146-C3E8-4D17-9FBE-2F743B27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325C4-CAB7-4408-BFF5-A7899E7A8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331E5-9E7D-4732-BF0F-24040C763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830-56A6-4CF0-9646-47FCEA35482C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1ADDF-A668-49D2-A2BC-0F7F7EF5F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E3E58-BA6E-4DDB-83E6-EC9CBE774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EFD3-22DB-4983-B8E9-B9938F270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33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7572E-6AFC-47E5-8B32-F7EFB329B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CD700-13E6-4656-83A0-3456A89DA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296E5-57C7-40D2-907C-BC92194DE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830-56A6-4CF0-9646-47FCEA35482C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033E4-FD51-46DF-88AA-42447366D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6CF35-DC2F-4153-8B6E-D7C084CC4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EFD3-22DB-4983-B8E9-B9938F270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95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5E45D-1C54-4000-ADA4-C6D75BDA1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F5D05-9E89-4B64-BE52-7BDDC507D6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3EB1F-C646-4449-A1EE-848BD9FDF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30899-1F3F-4F73-80AA-0B5EB1A4B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830-56A6-4CF0-9646-47FCEA35482C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467D7-8290-457F-B46F-0DBE6E82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C10E7-B3F7-4248-8EC6-59D559007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EFD3-22DB-4983-B8E9-B9938F270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81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3C83A-3063-44F8-AEF1-14B02EFDA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E1C19-6102-4982-8E28-36DAF6D15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E42B4-5610-45A8-BF7F-0C6BC58CD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B71F4F-6C55-41B2-9F05-DCBD89A9D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104D8F-4C3E-4A75-938C-E039EBBAF5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1EBC77-4164-47DF-9C21-0E093D1F5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830-56A6-4CF0-9646-47FCEA35482C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3B8F0D-CD4B-4689-B3B2-23C32349F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A809E2-4554-4B81-8629-A92C7D8E2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EFD3-22DB-4983-B8E9-B9938F270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9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3430E-894E-4D41-A442-C71713E58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C8442-B11C-4CED-8DB4-DBD9422E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830-56A6-4CF0-9646-47FCEA35482C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B5FA84-8167-4062-8E2D-12727B7E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B51120-0FB2-4624-BF46-399CD054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EFD3-22DB-4983-B8E9-B9938F270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10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6C2927-AAE1-4DD6-9F12-867A3B9F9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830-56A6-4CF0-9646-47FCEA35482C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861AFE-B8C1-4D69-969B-C417F14E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1C0ED-9871-4B8A-9AFD-917B77265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EFD3-22DB-4983-B8E9-B9938F270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05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A3EF9-B00D-4A4A-8BA8-A75B02833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5F5D4-494D-4F62-AB53-64BC2E1F1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A6384-3FF7-453D-82DA-F36B1C406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349F2-F6B9-4E0E-A739-642B2DEFF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830-56A6-4CF0-9646-47FCEA35482C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25805-0F75-4A9E-88E8-DE77EBA8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4ED77-38AD-48EB-81D7-7E4B6795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EFD3-22DB-4983-B8E9-B9938F270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92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ED2D3-9BBD-4DC5-BDA0-8FD550C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CAE2E4-F5F0-42FB-A76E-69E8F4CB6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8FBC9-22DB-408B-BD3C-B3FD556F0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63055-540C-454E-A504-3A81505D3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1830-56A6-4CF0-9646-47FCEA35482C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238B0-FA87-400A-9D90-451E51C68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CCBD1-7228-495D-82DD-81811E395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EFD3-22DB-4983-B8E9-B9938F270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3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F54FF4-C256-4F4C-84CA-EFA305945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B9C36-D75F-41B5-B9F5-B2588DDF0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D8012-199C-4134-9BDC-E67949FD91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D1830-56A6-4CF0-9646-47FCEA35482C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42CD1-CBD0-4457-A76A-F0555EF71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7364A-1408-4720-BDCD-9837DFADC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8EFD3-22DB-4983-B8E9-B9938F270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03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F0C47C-A075-481E-8BC9-A9BB205FA4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708459"/>
              </p:ext>
            </p:extLst>
          </p:nvPr>
        </p:nvGraphicFramePr>
        <p:xfrm>
          <a:off x="1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9724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6244</TotalTime>
  <Words>30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Circle - Topsy Page</dc:title>
  <dc:creator>Topsy Page</dc:creator>
  <cp:lastModifiedBy>Topsy page</cp:lastModifiedBy>
  <cp:revision>50</cp:revision>
  <cp:lastPrinted>2020-05-30T08:59:52Z</cp:lastPrinted>
  <dcterms:created xsi:type="dcterms:W3CDTF">2020-04-30T12:33:59Z</dcterms:created>
  <dcterms:modified xsi:type="dcterms:W3CDTF">2020-09-02T11:52:52Z</dcterms:modified>
</cp:coreProperties>
</file>